
<file path=[Content_Types].xml><?xml version="1.0" encoding="utf-8"?>
<Types xmlns="http://schemas.openxmlformats.org/package/2006/content-types">
  <Default Extension="fntdata" ContentType="application/x-fontdata"/>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6" r:id="rId1"/>
    <p:sldMasterId id="2147483807" r:id="rId2"/>
    <p:sldMasterId id="2147483808" r:id="rId3"/>
    <p:sldMasterId id="2147483809" r:id="rId4"/>
    <p:sldMasterId id="2147483810" r:id="rId5"/>
    <p:sldMasterId id="2147483811" r:id="rId6"/>
    <p:sldMasterId id="2147483812" r:id="rId7"/>
    <p:sldMasterId id="2147483813" r:id="rId8"/>
  </p:sldMasterIdLst>
  <p:notesMasterIdLst>
    <p:notesMasterId r:id="rId18"/>
  </p:notesMasterIdLst>
  <p:sldIdLst>
    <p:sldId id="256" r:id="rId9"/>
    <p:sldId id="257" r:id="rId10"/>
    <p:sldId id="258" r:id="rId11"/>
    <p:sldId id="259" r:id="rId12"/>
    <p:sldId id="260" r:id="rId13"/>
    <p:sldId id="261" r:id="rId14"/>
    <p:sldId id="262" r:id="rId15"/>
    <p:sldId id="263" r:id="rId16"/>
    <p:sldId id="264" r:id="rId17"/>
  </p:sldIdLst>
  <p:sldSz cx="9144000" cy="5143500" type="screen16x9"/>
  <p:notesSz cx="6858000" cy="9144000"/>
  <p:embeddedFontLst>
    <p:embeddedFont>
      <p:font typeface="Livvic" pitchFamily="2" charset="0"/>
      <p:regular r:id="rId19"/>
      <p:bold r:id="rId20"/>
      <p:italic r:id="rId21"/>
      <p:boldItalic r:id="rId22"/>
    </p:embeddedFont>
    <p:embeddedFont>
      <p:font typeface="Poppins" panose="020B0502040204020203" pitchFamily="2" charset="0"/>
      <p:regular r:id="rId23"/>
      <p:bold r:id="rId24"/>
      <p:italic r:id="rId25"/>
      <p:boldItalic r:id="rId26"/>
    </p:embeddedFont>
    <p:embeddedFont>
      <p:font typeface="Poppins Medium" panose="00000600000000000000" pitchFamily="2" charset="0"/>
      <p:regular r:id="rId27"/>
      <p:bold r:id="rId28"/>
      <p:italic r:id="rId29"/>
      <p:boldItalic r:id="rId30"/>
    </p:embeddedFont>
    <p:embeddedFont>
      <p:font typeface="Poppins SemiBold" panose="000007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75" autoAdjust="0"/>
  </p:normalViewPr>
  <p:slideViewPr>
    <p:cSldViewPr snapToGrid="0">
      <p:cViewPr varScale="1">
        <p:scale>
          <a:sx n="94" d="100"/>
          <a:sy n="94" d="100"/>
        </p:scale>
        <p:origin x="1138"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sidehighered.com/news/2022/09/29/new-study-explores-why-people-drop-out-or-dont-enrol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2cbb535605d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2cbb535605d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Logan Van Dine, and today I am lucky to work alongside Ben Ogle and Jacqueline Vo. Thank you for joining us today to discuss the upward trend of college tuition and a graduating high school senior’s ability to enroll and attend a desired four year university.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2cbb535605d_0_2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2cbb535605d_0_2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Between 1980 and 2020, the average price of tuition, fees, and room and board for an undergraduate degree increased 169%, according to a recent report from the Georgetown University Center on Education and the Workforce. This uptick in cost of living to attend a top tier University can pose as a monumental financial burden for graduating seniors. AffordableU Foundation is dedicated to providing the opportunity of an affordable higher education to these graduating seniors that may be in underprivileged financial situations. </a:t>
            </a:r>
            <a:endParaRPr/>
          </a:p>
          <a:p>
            <a:pPr marL="0" lvl="0" indent="0" algn="l" rtl="0">
              <a:spcBef>
                <a:spcPts val="0"/>
              </a:spcBef>
              <a:spcAft>
                <a:spcPts val="0"/>
              </a:spcAft>
              <a:buNone/>
            </a:pPr>
            <a:endParaRPr/>
          </a:p>
          <a:p>
            <a:pPr marL="0" lvl="0" indent="0" algn="l" rtl="0">
              <a:spcBef>
                <a:spcPts val="0"/>
              </a:spcBef>
              <a:spcAft>
                <a:spcPts val="0"/>
              </a:spcAft>
              <a:buNone/>
            </a:pPr>
            <a:r>
              <a:rPr lang="en"/>
              <a:t>Ultimately, attending University will provide these potential low-income populations with the </a:t>
            </a:r>
            <a:r>
              <a:rPr lang="en" sz="1200">
                <a:solidFill>
                  <a:schemeClr val="dk1"/>
                </a:solidFill>
                <a:latin typeface="Times New Roman"/>
                <a:ea typeface="Times New Roman"/>
                <a:cs typeface="Times New Roman"/>
                <a:sym typeface="Times New Roman"/>
              </a:rPr>
              <a:t>tangible skills to pursue higher-earning careers that can further provide monetary and educational support to their families.  Having a society of individuals with different backgrounds, who are skilled workers, will mold a society that can provide citizens with a higher quality of life.</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https://www.insidehighered.com/news/2022/09/29/new-study-explores-why-people-drop-out-or-dont-enroll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Carnevale, A., Gulish, A., &amp; Peltier-Campbell, K. (2022). If not now, when?: The urgent need for an All-One-System approach to youth policy. In Georgetown University Center on Education and the Workforce. https://cew.georgetown.edu/cew-reports/allonesystem/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2cbb535605d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2cbb535605d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step in assisting high school students is identifying affordable Universities based on a number of specific characteristics both personal to the student and also of the desired Universities. Ultimately, AffordableU Foundation is striving to provide University recommendations to these young adults that have a high return on investment to their quality of life and their education.</a:t>
            </a:r>
            <a:endParaRPr/>
          </a:p>
          <a:p>
            <a:pPr marL="0" lvl="0" indent="0" algn="l" rtl="0">
              <a:spcBef>
                <a:spcPts val="0"/>
              </a:spcBef>
              <a:spcAft>
                <a:spcPts val="0"/>
              </a:spcAft>
              <a:buNone/>
            </a:pPr>
            <a:endParaRPr/>
          </a:p>
          <a:p>
            <a:pPr marL="0" lvl="0" indent="0" algn="l" rtl="0">
              <a:spcBef>
                <a:spcPts val="0"/>
              </a:spcBef>
              <a:spcAft>
                <a:spcPts val="0"/>
              </a:spcAft>
              <a:buNone/>
            </a:pPr>
            <a:r>
              <a:rPr lang="en"/>
              <a:t>Upon the beginning stages of deployment, the foundation hopes to enhance the college entry rates for high school students by 15% for those high schools with low graduation rates. The team will utilize prescriptive analytics to provide personalized recommendations to low-income graduating high school seniors. Predictive analytics models will be used to determine the factors that influence affordability and ultimately deem these Universities as affordable or not.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2cbb535605d_0_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2cbb535605d_0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datasources were researched and ultimately outsourced to assist in the prescriptive and predictive analytics models to be created. </a:t>
            </a:r>
            <a:endParaRPr/>
          </a:p>
          <a:p>
            <a:pPr marL="0" lvl="0" indent="0" algn="l" rtl="0">
              <a:spcBef>
                <a:spcPts val="0"/>
              </a:spcBef>
              <a:spcAft>
                <a:spcPts val="0"/>
              </a:spcAft>
              <a:buNone/>
            </a:pPr>
            <a:endParaRPr/>
          </a:p>
          <a:p>
            <a:pPr marL="0" lvl="0" indent="0" algn="l" rtl="0">
              <a:spcBef>
                <a:spcPts val="0"/>
              </a:spcBef>
              <a:spcAft>
                <a:spcPts val="0"/>
              </a:spcAft>
              <a:buNone/>
            </a:pPr>
            <a:r>
              <a:rPr lang="en"/>
              <a:t>Kaggle Inc. provided general University information such as geographic information, admission requirements, total tuition costs, etc. </a:t>
            </a:r>
            <a:endParaRPr/>
          </a:p>
          <a:p>
            <a:pPr marL="0" lvl="0" indent="0" algn="l" rtl="0">
              <a:spcBef>
                <a:spcPts val="0"/>
              </a:spcBef>
              <a:spcAft>
                <a:spcPts val="0"/>
              </a:spcAft>
              <a:buNone/>
            </a:pPr>
            <a:endParaRPr/>
          </a:p>
          <a:p>
            <a:pPr marL="0" lvl="0" indent="0" algn="l" rtl="0">
              <a:spcBef>
                <a:spcPts val="0"/>
              </a:spcBef>
              <a:spcAft>
                <a:spcPts val="0"/>
              </a:spcAft>
              <a:buNone/>
            </a:pPr>
            <a:r>
              <a:rPr lang="en"/>
              <a:t>Secondly, the team outsourced from the United States Department of Agriculture for two datasets providing census unemployment data of years 2000 through 2022. The U.S. Department of Agriculture also provided census data of poverty rates for years 2003, 2013, and 2021. These datasets provide a general understanding of the population incomes to be factored in as potential student demographics in the predictive modeling.</a:t>
            </a:r>
            <a:endParaRPr/>
          </a:p>
          <a:p>
            <a:pPr marL="0" lvl="0" indent="0" algn="l" rtl="0">
              <a:spcBef>
                <a:spcPts val="0"/>
              </a:spcBef>
              <a:spcAft>
                <a:spcPts val="0"/>
              </a:spcAft>
              <a:buNone/>
            </a:pPr>
            <a:endParaRPr/>
          </a:p>
          <a:p>
            <a:pPr marL="0" lvl="0" indent="0" algn="l" rtl="0">
              <a:spcBef>
                <a:spcPts val="0"/>
              </a:spcBef>
              <a:spcAft>
                <a:spcPts val="0"/>
              </a:spcAft>
              <a:buNone/>
            </a:pPr>
            <a:r>
              <a:rPr lang="en"/>
              <a:t>Lastly, TuitionTracker provided the sticker price and net price after grants and scholarships of renowned Univeristies.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2cbb535605d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2cbb535605d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Logan mentioned,  we had five datasets and combined them into one to analyze. Before modeling, we did exploratory data analysis.</a:t>
            </a:r>
            <a:endParaRPr/>
          </a:p>
          <a:p>
            <a:pPr marL="0" lvl="0" indent="0" algn="l" rtl="0">
              <a:spcBef>
                <a:spcPts val="0"/>
              </a:spcBef>
              <a:spcAft>
                <a:spcPts val="0"/>
              </a:spcAft>
              <a:buNone/>
            </a:pPr>
            <a:endParaRPr/>
          </a:p>
          <a:p>
            <a:pPr marL="0" lvl="0" indent="0" algn="l" rtl="0">
              <a:spcBef>
                <a:spcPts val="0"/>
              </a:spcBef>
              <a:spcAft>
                <a:spcPts val="0"/>
              </a:spcAft>
              <a:buNone/>
            </a:pPr>
            <a:r>
              <a:rPr lang="en"/>
              <a:t>Figure 1 displays variations in tuition based on living arrangements, with red, green, and yellow graphs showing costs for on-campus, off-campus without family, and with family. Blue bars represent net price after aid. </a:t>
            </a:r>
            <a:endParaRPr/>
          </a:p>
          <a:p>
            <a:pPr marL="0" lvl="0" indent="0" algn="l" rtl="0">
              <a:spcBef>
                <a:spcPts val="0"/>
              </a:spcBef>
              <a:spcAft>
                <a:spcPts val="0"/>
              </a:spcAft>
              <a:buNone/>
            </a:pPr>
            <a:endParaRPr/>
          </a:p>
          <a:p>
            <a:pPr marL="0" lvl="0" indent="0" algn="l" rtl="0">
              <a:spcBef>
                <a:spcPts val="0"/>
              </a:spcBef>
              <a:spcAft>
                <a:spcPts val="0"/>
              </a:spcAft>
              <a:buNone/>
            </a:pPr>
            <a:r>
              <a:rPr lang="en"/>
              <a:t>Commuter students align closest to net price, while on-campus or off-campus without family face higher costs.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6e76acad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26e76acad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Additionally, we analyze how region affects different aspects of university such as SAT scores, admission rates, and affordability. </a:t>
            </a:r>
            <a:endParaRPr/>
          </a:p>
          <a:p>
            <a:pPr marL="0" lvl="0" indent="0" algn="l" rtl="0">
              <a:spcBef>
                <a:spcPts val="0"/>
              </a:spcBef>
              <a:spcAft>
                <a:spcPts val="0"/>
              </a:spcAft>
              <a:buNone/>
            </a:pPr>
            <a:endParaRPr/>
          </a:p>
          <a:p>
            <a:pPr marL="0" lvl="0" indent="0" algn="l" rtl="0">
              <a:spcBef>
                <a:spcPts val="0"/>
              </a:spcBef>
              <a:spcAft>
                <a:spcPts val="0"/>
              </a:spcAft>
              <a:buNone/>
            </a:pPr>
            <a:r>
              <a:rPr lang="en"/>
              <a:t>Figure 2 </a:t>
            </a:r>
            <a:r>
              <a:rPr lang="en">
                <a:solidFill>
                  <a:schemeClr val="dk1"/>
                </a:solidFill>
              </a:rPr>
              <a:t>illustrates the relationship between U.S. regions and the average SAT scores of admitted students for universities that were identified as either unaffordable or affordable. It can be observed that generally, unaffordable universities accepted students that generally had a higher SAT score with the exception of the Far East regions.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Figure 3, we see the relationship between U.S. regions and the general admissions rate. The Southeast, having a wider range of admissions rates, implying these universities might be less selective. On the other hand, the Far West might have the most selective universities.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cbb535605d_0_1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2cbb535605d_0_1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built our models to predict the affordability of universities on different factors. The target features, or variable that would be predicted, would either be true or false. This was calculated by identifying calculating the average annual gross income, and the average amount of debt that would be expected out of college, then determining whether this amount exceeded 10% of their income.</a:t>
            </a:r>
            <a:endParaRPr/>
          </a:p>
          <a:p>
            <a:pPr marL="0" lvl="0" indent="0" algn="l" rtl="0">
              <a:spcBef>
                <a:spcPts val="0"/>
              </a:spcBef>
              <a:spcAft>
                <a:spcPts val="0"/>
              </a:spcAft>
              <a:buNone/>
            </a:pPr>
            <a:endParaRPr/>
          </a:p>
          <a:p>
            <a:pPr marL="0" lvl="0" indent="0" algn="l" rtl="0">
              <a:spcBef>
                <a:spcPts val="0"/>
              </a:spcBef>
              <a:spcAft>
                <a:spcPts val="0"/>
              </a:spcAft>
              <a:buNone/>
            </a:pPr>
            <a:r>
              <a:rPr lang="en"/>
              <a:t>With our combined dataset, we originally had 388 different variables, but refined our dataset to only include key features that might influence affordability within universities. This led total of 56 features that would relate to [reading prediction features here].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cbb535605d_0_1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2cbb535605d_0_1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cbb535605d_0_2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2cbb535605d_0_2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6.xml"/><Relationship Id="rId4" Type="http://schemas.openxmlformats.org/officeDocument/2006/relationships/hyperlink" Target="http://bit.ly/2TtBDfr" TargetMode="Externa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7.xml"/><Relationship Id="rId4" Type="http://schemas.openxmlformats.org/officeDocument/2006/relationships/hyperlink" Target="http://bit.ly/2TtBDfr" TargetMode="Externa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8.xml"/><Relationship Id="rId4" Type="http://schemas.openxmlformats.org/officeDocument/2006/relationships/hyperlink" Target="http://bit.ly/2TtBDfr" TargetMode="Externa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4" Type="http://schemas.openxmlformats.org/officeDocument/2006/relationships/hyperlink" Target="http://bit.ly/2TtBDfr" TargetMode="Externa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3"/>
        <p:cNvGrpSpPr/>
        <p:nvPr/>
      </p:nvGrpSpPr>
      <p:grpSpPr>
        <a:xfrm>
          <a:off x="0" y="0"/>
          <a:ext cx="0" cy="0"/>
          <a:chOff x="0" y="0"/>
          <a:chExt cx="0" cy="0"/>
        </a:xfrm>
      </p:grpSpPr>
      <p:sp>
        <p:nvSpPr>
          <p:cNvPr id="794" name="Google Shape;794;p106"/>
          <p:cNvSpPr/>
          <p:nvPr/>
        </p:nvSpPr>
        <p:spPr>
          <a:xfrm flipH="1">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106"/>
          <p:cNvGrpSpPr/>
          <p:nvPr/>
        </p:nvGrpSpPr>
        <p:grpSpPr>
          <a:xfrm>
            <a:off x="719100" y="539400"/>
            <a:ext cx="7705800" cy="4064700"/>
            <a:chOff x="719100" y="539400"/>
            <a:chExt cx="7705800" cy="4064700"/>
          </a:xfrm>
        </p:grpSpPr>
        <p:cxnSp>
          <p:nvCxnSpPr>
            <p:cNvPr id="796" name="Google Shape;796;p10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97" name="Google Shape;797;p10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798" name="Google Shape;798;p106"/>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9"/>
        <p:cNvGrpSpPr/>
        <p:nvPr/>
      </p:nvGrpSpPr>
      <p:grpSpPr>
        <a:xfrm>
          <a:off x="0" y="0"/>
          <a:ext cx="0" cy="0"/>
          <a:chOff x="0" y="0"/>
          <a:chExt cx="0" cy="0"/>
        </a:xfrm>
      </p:grpSpPr>
      <p:sp>
        <p:nvSpPr>
          <p:cNvPr id="800" name="Google Shape;800;p107"/>
          <p:cNvSpPr/>
          <p:nvPr/>
        </p:nvSpPr>
        <p:spPr>
          <a:xfrm rot="-5400000" flipH="1">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07"/>
          <p:cNvSpPr txBox="1">
            <a:spLocks noGrp="1"/>
          </p:cNvSpPr>
          <p:nvPr>
            <p:ph type="title"/>
          </p:nvPr>
        </p:nvSpPr>
        <p:spPr>
          <a:xfrm>
            <a:off x="1302700" y="1389775"/>
            <a:ext cx="5490000" cy="1322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400"/>
              <a:buNone/>
              <a:defRPr sz="4000" b="1">
                <a:latin typeface="Poppins"/>
                <a:ea typeface="Poppins"/>
                <a:cs typeface="Poppins"/>
                <a:sym typeface="Poppins"/>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802" name="Google Shape;802;p107"/>
          <p:cNvSpPr txBox="1">
            <a:spLocks noGrp="1"/>
          </p:cNvSpPr>
          <p:nvPr>
            <p:ph type="subTitle" idx="1"/>
          </p:nvPr>
        </p:nvSpPr>
        <p:spPr>
          <a:xfrm>
            <a:off x="1302700" y="2793725"/>
            <a:ext cx="5490000" cy="86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200"/>
              <a:buNone/>
              <a:defRPr sz="1400"/>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a:endParaRPr/>
          </a:p>
        </p:txBody>
      </p:sp>
      <p:grpSp>
        <p:nvGrpSpPr>
          <p:cNvPr id="803" name="Google Shape;803;p107"/>
          <p:cNvGrpSpPr/>
          <p:nvPr/>
        </p:nvGrpSpPr>
        <p:grpSpPr>
          <a:xfrm>
            <a:off x="719100" y="539400"/>
            <a:ext cx="7705800" cy="4064700"/>
            <a:chOff x="719100" y="539400"/>
            <a:chExt cx="7705800" cy="4064700"/>
          </a:xfrm>
        </p:grpSpPr>
        <p:cxnSp>
          <p:nvCxnSpPr>
            <p:cNvPr id="804" name="Google Shape;804;p10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05" name="Google Shape;805;p10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806" name="Google Shape;806;p107"/>
          <p:cNvSpPr/>
          <p:nvPr/>
        </p:nvSpPr>
        <p:spPr>
          <a:xfrm rot="5400000">
            <a:off x="8020160" y="204135"/>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7"/>
        <p:cNvGrpSpPr/>
        <p:nvPr/>
      </p:nvGrpSpPr>
      <p:grpSpPr>
        <a:xfrm>
          <a:off x="0" y="0"/>
          <a:ext cx="0" cy="0"/>
          <a:chOff x="0" y="0"/>
          <a:chExt cx="0" cy="0"/>
        </a:xfrm>
      </p:grpSpPr>
      <p:sp>
        <p:nvSpPr>
          <p:cNvPr id="808" name="Google Shape;808;p108"/>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108"/>
          <p:cNvGrpSpPr/>
          <p:nvPr/>
        </p:nvGrpSpPr>
        <p:grpSpPr>
          <a:xfrm>
            <a:off x="719100" y="539400"/>
            <a:ext cx="7705800" cy="4064700"/>
            <a:chOff x="719100" y="539400"/>
            <a:chExt cx="7705800" cy="4064700"/>
          </a:xfrm>
        </p:grpSpPr>
        <p:cxnSp>
          <p:nvCxnSpPr>
            <p:cNvPr id="810" name="Google Shape;810;p10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11" name="Google Shape;811;p10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812" name="Google Shape;812;p108"/>
          <p:cNvSpPr txBox="1">
            <a:spLocks noGrp="1"/>
          </p:cNvSpPr>
          <p:nvPr>
            <p:ph type="title"/>
          </p:nvPr>
        </p:nvSpPr>
        <p:spPr>
          <a:xfrm>
            <a:off x="3270000" y="1517550"/>
            <a:ext cx="5154000" cy="21084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3"/>
        <p:cNvGrpSpPr/>
        <p:nvPr/>
      </p:nvGrpSpPr>
      <p:grpSpPr>
        <a:xfrm>
          <a:off x="0" y="0"/>
          <a:ext cx="0" cy="0"/>
          <a:chOff x="0" y="0"/>
          <a:chExt cx="0" cy="0"/>
        </a:xfrm>
      </p:grpSpPr>
      <p:sp>
        <p:nvSpPr>
          <p:cNvPr id="814" name="Google Shape;814;p109"/>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0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816" name="Google Shape;816;p109"/>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17" name="Google Shape;817;p109"/>
          <p:cNvGrpSpPr/>
          <p:nvPr/>
        </p:nvGrpSpPr>
        <p:grpSpPr>
          <a:xfrm>
            <a:off x="719100" y="539400"/>
            <a:ext cx="7705800" cy="4064700"/>
            <a:chOff x="719100" y="539400"/>
            <a:chExt cx="7705800" cy="4064700"/>
          </a:xfrm>
        </p:grpSpPr>
        <p:cxnSp>
          <p:nvCxnSpPr>
            <p:cNvPr id="818" name="Google Shape;818;p10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19" name="Google Shape;819;p10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0"/>
        <p:cNvGrpSpPr/>
        <p:nvPr/>
      </p:nvGrpSpPr>
      <p:grpSpPr>
        <a:xfrm>
          <a:off x="0" y="0"/>
          <a:ext cx="0" cy="0"/>
          <a:chOff x="0" y="0"/>
          <a:chExt cx="0" cy="0"/>
        </a:xfrm>
      </p:grpSpPr>
      <p:sp>
        <p:nvSpPr>
          <p:cNvPr id="821" name="Google Shape;821;p110"/>
          <p:cNvSpPr>
            <a:spLocks noGrp="1"/>
          </p:cNvSpPr>
          <p:nvPr>
            <p:ph type="pic" idx="2"/>
          </p:nvPr>
        </p:nvSpPr>
        <p:spPr>
          <a:xfrm>
            <a:off x="-25" y="0"/>
            <a:ext cx="9144000" cy="5143500"/>
          </a:xfrm>
          <a:prstGeom prst="rect">
            <a:avLst/>
          </a:prstGeom>
          <a:noFill/>
          <a:ln>
            <a:noFill/>
          </a:ln>
        </p:spPr>
      </p:sp>
      <p:sp>
        <p:nvSpPr>
          <p:cNvPr id="822" name="Google Shape;822;p110"/>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3"/>
        <p:cNvGrpSpPr/>
        <p:nvPr/>
      </p:nvGrpSpPr>
      <p:grpSpPr>
        <a:xfrm>
          <a:off x="0" y="0"/>
          <a:ext cx="0" cy="0"/>
          <a:chOff x="0" y="0"/>
          <a:chExt cx="0" cy="0"/>
        </a:xfrm>
      </p:grpSpPr>
      <p:sp>
        <p:nvSpPr>
          <p:cNvPr id="824" name="Google Shape;824;p111"/>
          <p:cNvSpPr/>
          <p:nvPr/>
        </p:nvSpPr>
        <p:spPr>
          <a:xfrm rot="-5400000">
            <a:off x="529251" y="3819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25" name="Google Shape;825;p111"/>
          <p:cNvSpPr txBox="1">
            <a:spLocks noGrp="1"/>
          </p:cNvSpPr>
          <p:nvPr>
            <p:ph type="title" hasCustomPrompt="1"/>
          </p:nvPr>
        </p:nvSpPr>
        <p:spPr>
          <a:xfrm>
            <a:off x="720000" y="1721075"/>
            <a:ext cx="5253000" cy="137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72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826" name="Google Shape;826;p111"/>
          <p:cNvSpPr txBox="1">
            <a:spLocks noGrp="1"/>
          </p:cNvSpPr>
          <p:nvPr>
            <p:ph type="subTitle" idx="1"/>
          </p:nvPr>
        </p:nvSpPr>
        <p:spPr>
          <a:xfrm>
            <a:off x="720000" y="3093325"/>
            <a:ext cx="5253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827" name="Google Shape;827;p111"/>
          <p:cNvGrpSpPr/>
          <p:nvPr/>
        </p:nvGrpSpPr>
        <p:grpSpPr>
          <a:xfrm>
            <a:off x="719100" y="539400"/>
            <a:ext cx="7705800" cy="4064700"/>
            <a:chOff x="719100" y="539400"/>
            <a:chExt cx="7705800" cy="4064700"/>
          </a:xfrm>
        </p:grpSpPr>
        <p:cxnSp>
          <p:nvCxnSpPr>
            <p:cNvPr id="828" name="Google Shape;828;p11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29" name="Google Shape;829;p11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830" name="Google Shape;830;p111"/>
          <p:cNvGrpSpPr/>
          <p:nvPr/>
        </p:nvGrpSpPr>
        <p:grpSpPr>
          <a:xfrm rot="-5400000" flipH="1">
            <a:off x="6513141" y="2883266"/>
            <a:ext cx="1743359" cy="2853115"/>
            <a:chOff x="7400641" y="0"/>
            <a:chExt cx="1743359" cy="2853115"/>
          </a:xfrm>
        </p:grpSpPr>
        <p:sp>
          <p:nvSpPr>
            <p:cNvPr id="831" name="Google Shape;831;p111"/>
            <p:cNvSpPr/>
            <p:nvPr/>
          </p:nvSpPr>
          <p:spPr>
            <a:xfrm rot="5400000">
              <a:off x="7400641" y="1109756"/>
              <a:ext cx="1743359" cy="1743359"/>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1"/>
            <p:cNvSpPr/>
            <p:nvPr/>
          </p:nvSpPr>
          <p:spPr>
            <a:xfrm rot="5400000">
              <a:off x="8034154" y="1109707"/>
              <a:ext cx="1109800" cy="1109893"/>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1"/>
            <p:cNvSpPr/>
            <p:nvPr/>
          </p:nvSpPr>
          <p:spPr>
            <a:xfrm rot="5400000">
              <a:off x="8034154" y="-47"/>
              <a:ext cx="1109800" cy="1109893"/>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4"/>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35"/>
        <p:cNvGrpSpPr/>
        <p:nvPr/>
      </p:nvGrpSpPr>
      <p:grpSpPr>
        <a:xfrm>
          <a:off x="0" y="0"/>
          <a:ext cx="0" cy="0"/>
          <a:chOff x="0" y="0"/>
          <a:chExt cx="0" cy="0"/>
        </a:xfrm>
      </p:grpSpPr>
      <p:sp>
        <p:nvSpPr>
          <p:cNvPr id="836" name="Google Shape;836;p113"/>
          <p:cNvSpPr/>
          <p:nvPr/>
        </p:nvSpPr>
        <p:spPr>
          <a:xfrm>
            <a:off x="8233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113"/>
          <p:cNvGrpSpPr/>
          <p:nvPr/>
        </p:nvGrpSpPr>
        <p:grpSpPr>
          <a:xfrm>
            <a:off x="719100" y="539400"/>
            <a:ext cx="7705800" cy="4064700"/>
            <a:chOff x="719100" y="539400"/>
            <a:chExt cx="7705800" cy="4064700"/>
          </a:xfrm>
        </p:grpSpPr>
        <p:cxnSp>
          <p:nvCxnSpPr>
            <p:cNvPr id="838" name="Google Shape;838;p11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39" name="Google Shape;839;p11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840" name="Google Shape;840;p11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1" name="Google Shape;841;p113"/>
          <p:cNvSpPr txBox="1">
            <a:spLocks noGrp="1"/>
          </p:cNvSpPr>
          <p:nvPr>
            <p:ph type="title" idx="2"/>
          </p:nvPr>
        </p:nvSpPr>
        <p:spPr>
          <a:xfrm>
            <a:off x="853112"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42" name="Google Shape;842;p113"/>
          <p:cNvSpPr txBox="1">
            <a:spLocks noGrp="1"/>
          </p:cNvSpPr>
          <p:nvPr>
            <p:ph type="title" idx="3"/>
          </p:nvPr>
        </p:nvSpPr>
        <p:spPr>
          <a:xfrm>
            <a:off x="4999514"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43" name="Google Shape;843;p113"/>
          <p:cNvSpPr txBox="1">
            <a:spLocks noGrp="1"/>
          </p:cNvSpPr>
          <p:nvPr>
            <p:ph type="subTitle" idx="1"/>
          </p:nvPr>
        </p:nvSpPr>
        <p:spPr>
          <a:xfrm>
            <a:off x="853112" y="2484449"/>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4" name="Google Shape;844;p113"/>
          <p:cNvSpPr txBox="1">
            <a:spLocks noGrp="1"/>
          </p:cNvSpPr>
          <p:nvPr>
            <p:ph type="subTitle" idx="4"/>
          </p:nvPr>
        </p:nvSpPr>
        <p:spPr>
          <a:xfrm>
            <a:off x="4999514" y="2484474"/>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5" name="Google Shape;845;p113"/>
          <p:cNvSpPr txBox="1">
            <a:spLocks noGrp="1"/>
          </p:cNvSpPr>
          <p:nvPr>
            <p:ph type="title" idx="5"/>
          </p:nvPr>
        </p:nvSpPr>
        <p:spPr>
          <a:xfrm>
            <a:off x="851688"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46" name="Google Shape;846;p113"/>
          <p:cNvSpPr txBox="1">
            <a:spLocks noGrp="1"/>
          </p:cNvSpPr>
          <p:nvPr>
            <p:ph type="title" idx="6"/>
          </p:nvPr>
        </p:nvSpPr>
        <p:spPr>
          <a:xfrm>
            <a:off x="4998111"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47" name="Google Shape;847;p113"/>
          <p:cNvSpPr txBox="1">
            <a:spLocks noGrp="1"/>
          </p:cNvSpPr>
          <p:nvPr>
            <p:ph type="subTitle" idx="7"/>
          </p:nvPr>
        </p:nvSpPr>
        <p:spPr>
          <a:xfrm>
            <a:off x="851726" y="4045999"/>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8" name="Google Shape;848;p113"/>
          <p:cNvSpPr txBox="1">
            <a:spLocks noGrp="1"/>
          </p:cNvSpPr>
          <p:nvPr>
            <p:ph type="subTitle" idx="8"/>
          </p:nvPr>
        </p:nvSpPr>
        <p:spPr>
          <a:xfrm>
            <a:off x="4998138" y="4046025"/>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49" name="Google Shape;849;p113"/>
          <p:cNvSpPr txBox="1">
            <a:spLocks noGrp="1"/>
          </p:cNvSpPr>
          <p:nvPr>
            <p:ph type="title" idx="9" hasCustomPrompt="1"/>
          </p:nvPr>
        </p:nvSpPr>
        <p:spPr>
          <a:xfrm>
            <a:off x="853113" y="1423425"/>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0" name="Google Shape;850;p113"/>
          <p:cNvSpPr txBox="1">
            <a:spLocks noGrp="1"/>
          </p:cNvSpPr>
          <p:nvPr>
            <p:ph type="title" idx="13" hasCustomPrompt="1"/>
          </p:nvPr>
        </p:nvSpPr>
        <p:spPr>
          <a:xfrm>
            <a:off x="853100" y="29849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1" name="Google Shape;851;p113"/>
          <p:cNvSpPr txBox="1">
            <a:spLocks noGrp="1"/>
          </p:cNvSpPr>
          <p:nvPr>
            <p:ph type="title" idx="14" hasCustomPrompt="1"/>
          </p:nvPr>
        </p:nvSpPr>
        <p:spPr>
          <a:xfrm>
            <a:off x="4998100" y="14234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2" name="Google Shape;852;p113"/>
          <p:cNvSpPr txBox="1">
            <a:spLocks noGrp="1"/>
          </p:cNvSpPr>
          <p:nvPr>
            <p:ph type="title" idx="15" hasCustomPrompt="1"/>
          </p:nvPr>
        </p:nvSpPr>
        <p:spPr>
          <a:xfrm>
            <a:off x="4998100" y="2934225"/>
            <a:ext cx="775800" cy="71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853"/>
        <p:cNvGrpSpPr/>
        <p:nvPr/>
      </p:nvGrpSpPr>
      <p:grpSpPr>
        <a:xfrm>
          <a:off x="0" y="0"/>
          <a:ext cx="0" cy="0"/>
          <a:chOff x="0" y="0"/>
          <a:chExt cx="0" cy="0"/>
        </a:xfrm>
      </p:grpSpPr>
      <p:sp>
        <p:nvSpPr>
          <p:cNvPr id="854" name="Google Shape;854;p114"/>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4"/>
          <p:cNvSpPr txBox="1">
            <a:spLocks noGrp="1"/>
          </p:cNvSpPr>
          <p:nvPr>
            <p:ph type="title" hasCustomPrompt="1"/>
          </p:nvPr>
        </p:nvSpPr>
        <p:spPr>
          <a:xfrm>
            <a:off x="7200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856" name="Google Shape;856;p114"/>
          <p:cNvSpPr txBox="1">
            <a:spLocks noGrp="1"/>
          </p:cNvSpPr>
          <p:nvPr>
            <p:ph type="subTitle" idx="1"/>
          </p:nvPr>
        </p:nvSpPr>
        <p:spPr>
          <a:xfrm>
            <a:off x="7200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57" name="Google Shape;857;p114"/>
          <p:cNvSpPr txBox="1">
            <a:spLocks noGrp="1"/>
          </p:cNvSpPr>
          <p:nvPr>
            <p:ph type="title" idx="2" hasCustomPrompt="1"/>
          </p:nvPr>
        </p:nvSpPr>
        <p:spPr>
          <a:xfrm>
            <a:off x="50478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858" name="Google Shape;858;p114"/>
          <p:cNvSpPr txBox="1">
            <a:spLocks noGrp="1"/>
          </p:cNvSpPr>
          <p:nvPr>
            <p:ph type="subTitle" idx="3"/>
          </p:nvPr>
        </p:nvSpPr>
        <p:spPr>
          <a:xfrm>
            <a:off x="50478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59" name="Google Shape;859;p114"/>
          <p:cNvSpPr txBox="1">
            <a:spLocks noGrp="1"/>
          </p:cNvSpPr>
          <p:nvPr>
            <p:ph type="title" idx="4" hasCustomPrompt="1"/>
          </p:nvPr>
        </p:nvSpPr>
        <p:spPr>
          <a:xfrm>
            <a:off x="50478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860" name="Google Shape;860;p114"/>
          <p:cNvSpPr txBox="1">
            <a:spLocks noGrp="1"/>
          </p:cNvSpPr>
          <p:nvPr>
            <p:ph type="subTitle" idx="5"/>
          </p:nvPr>
        </p:nvSpPr>
        <p:spPr>
          <a:xfrm>
            <a:off x="50478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61" name="Google Shape;861;p114"/>
          <p:cNvSpPr txBox="1">
            <a:spLocks noGrp="1"/>
          </p:cNvSpPr>
          <p:nvPr>
            <p:ph type="title" idx="6" hasCustomPrompt="1"/>
          </p:nvPr>
        </p:nvSpPr>
        <p:spPr>
          <a:xfrm>
            <a:off x="7200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862" name="Google Shape;862;p114"/>
          <p:cNvSpPr txBox="1">
            <a:spLocks noGrp="1"/>
          </p:cNvSpPr>
          <p:nvPr>
            <p:ph type="subTitle" idx="7"/>
          </p:nvPr>
        </p:nvSpPr>
        <p:spPr>
          <a:xfrm>
            <a:off x="7200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863" name="Google Shape;863;p114"/>
          <p:cNvGrpSpPr/>
          <p:nvPr/>
        </p:nvGrpSpPr>
        <p:grpSpPr>
          <a:xfrm>
            <a:off x="719100" y="539400"/>
            <a:ext cx="7705800" cy="4064700"/>
            <a:chOff x="719100" y="539400"/>
            <a:chExt cx="7705800" cy="4064700"/>
          </a:xfrm>
        </p:grpSpPr>
        <p:cxnSp>
          <p:nvCxnSpPr>
            <p:cNvPr id="864" name="Google Shape;864;p11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65" name="Google Shape;865;p11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866" name="Google Shape;866;p114"/>
          <p:cNvSpPr/>
          <p:nvPr/>
        </p:nvSpPr>
        <p:spPr>
          <a:xfrm rot="-5400000" flipH="1">
            <a:off x="529192" y="4268848"/>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867"/>
        <p:cNvGrpSpPr/>
        <p:nvPr/>
      </p:nvGrpSpPr>
      <p:grpSpPr>
        <a:xfrm>
          <a:off x="0" y="0"/>
          <a:ext cx="0" cy="0"/>
          <a:chOff x="0" y="0"/>
          <a:chExt cx="0" cy="0"/>
        </a:xfrm>
      </p:grpSpPr>
      <p:sp>
        <p:nvSpPr>
          <p:cNvPr id="868" name="Google Shape;868;p115"/>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5"/>
          <p:cNvSpPr txBox="1">
            <a:spLocks noGrp="1"/>
          </p:cNvSpPr>
          <p:nvPr>
            <p:ph type="title"/>
          </p:nvPr>
        </p:nvSpPr>
        <p:spPr>
          <a:xfrm>
            <a:off x="2311527"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70" name="Google Shape;870;p115"/>
          <p:cNvSpPr txBox="1">
            <a:spLocks noGrp="1"/>
          </p:cNvSpPr>
          <p:nvPr>
            <p:ph type="title" idx="2"/>
          </p:nvPr>
        </p:nvSpPr>
        <p:spPr>
          <a:xfrm>
            <a:off x="5638486"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71" name="Google Shape;871;p115"/>
          <p:cNvSpPr txBox="1">
            <a:spLocks noGrp="1"/>
          </p:cNvSpPr>
          <p:nvPr>
            <p:ph type="subTitle" idx="1"/>
          </p:nvPr>
        </p:nvSpPr>
        <p:spPr>
          <a:xfrm>
            <a:off x="2311525"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72" name="Google Shape;872;p115"/>
          <p:cNvSpPr txBox="1">
            <a:spLocks noGrp="1"/>
          </p:cNvSpPr>
          <p:nvPr>
            <p:ph type="subTitle" idx="3"/>
          </p:nvPr>
        </p:nvSpPr>
        <p:spPr>
          <a:xfrm>
            <a:off x="5638476"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73" name="Google Shape;873;p115"/>
          <p:cNvSpPr txBox="1">
            <a:spLocks noGrp="1"/>
          </p:cNvSpPr>
          <p:nvPr>
            <p:ph type="title" idx="4"/>
          </p:nvPr>
        </p:nvSpPr>
        <p:spPr>
          <a:xfrm>
            <a:off x="2311527"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74" name="Google Shape;874;p115"/>
          <p:cNvSpPr txBox="1">
            <a:spLocks noGrp="1"/>
          </p:cNvSpPr>
          <p:nvPr>
            <p:ph type="title" idx="5"/>
          </p:nvPr>
        </p:nvSpPr>
        <p:spPr>
          <a:xfrm>
            <a:off x="5638475"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75" name="Google Shape;875;p115"/>
          <p:cNvSpPr txBox="1">
            <a:spLocks noGrp="1"/>
          </p:cNvSpPr>
          <p:nvPr>
            <p:ph type="subTitle" idx="6"/>
          </p:nvPr>
        </p:nvSpPr>
        <p:spPr>
          <a:xfrm>
            <a:off x="231152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76" name="Google Shape;876;p115"/>
          <p:cNvSpPr txBox="1">
            <a:spLocks noGrp="1"/>
          </p:cNvSpPr>
          <p:nvPr>
            <p:ph type="subTitle" idx="7"/>
          </p:nvPr>
        </p:nvSpPr>
        <p:spPr>
          <a:xfrm>
            <a:off x="563847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877" name="Google Shape;877;p115"/>
          <p:cNvSpPr txBox="1">
            <a:spLocks noGrp="1"/>
          </p:cNvSpPr>
          <p:nvPr>
            <p:ph type="title" idx="8"/>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78" name="Google Shape;878;p115"/>
          <p:cNvGrpSpPr/>
          <p:nvPr/>
        </p:nvGrpSpPr>
        <p:grpSpPr>
          <a:xfrm>
            <a:off x="719100" y="539400"/>
            <a:ext cx="7705800" cy="4064700"/>
            <a:chOff x="719100" y="539400"/>
            <a:chExt cx="7705800" cy="4064700"/>
          </a:xfrm>
        </p:grpSpPr>
        <p:cxnSp>
          <p:nvCxnSpPr>
            <p:cNvPr id="879" name="Google Shape;879;p11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80" name="Google Shape;880;p11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81"/>
        <p:cNvGrpSpPr/>
        <p:nvPr/>
      </p:nvGrpSpPr>
      <p:grpSpPr>
        <a:xfrm>
          <a:off x="0" y="0"/>
          <a:ext cx="0" cy="0"/>
          <a:chOff x="0" y="0"/>
          <a:chExt cx="0" cy="0"/>
        </a:xfrm>
      </p:grpSpPr>
      <p:sp>
        <p:nvSpPr>
          <p:cNvPr id="882" name="Google Shape;882;p116"/>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116"/>
          <p:cNvGrpSpPr/>
          <p:nvPr/>
        </p:nvGrpSpPr>
        <p:grpSpPr>
          <a:xfrm>
            <a:off x="719100" y="539400"/>
            <a:ext cx="7705800" cy="4064700"/>
            <a:chOff x="719100" y="539400"/>
            <a:chExt cx="7705800" cy="4064700"/>
          </a:xfrm>
        </p:grpSpPr>
        <p:cxnSp>
          <p:nvCxnSpPr>
            <p:cNvPr id="884" name="Google Shape;884;p11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85" name="Google Shape;885;p11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886" name="Google Shape;886;p116"/>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887"/>
        <p:cNvGrpSpPr/>
        <p:nvPr/>
      </p:nvGrpSpPr>
      <p:grpSpPr>
        <a:xfrm>
          <a:off x="0" y="0"/>
          <a:ext cx="0" cy="0"/>
          <a:chOff x="0" y="0"/>
          <a:chExt cx="0" cy="0"/>
        </a:xfrm>
      </p:grpSpPr>
      <p:sp>
        <p:nvSpPr>
          <p:cNvPr id="888" name="Google Shape;888;p117"/>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 name="Google Shape;889;p117"/>
          <p:cNvGrpSpPr/>
          <p:nvPr/>
        </p:nvGrpSpPr>
        <p:grpSpPr>
          <a:xfrm>
            <a:off x="719100" y="539400"/>
            <a:ext cx="7705800" cy="4064700"/>
            <a:chOff x="719100" y="539400"/>
            <a:chExt cx="7705800" cy="4064700"/>
          </a:xfrm>
        </p:grpSpPr>
        <p:cxnSp>
          <p:nvCxnSpPr>
            <p:cNvPr id="890" name="Google Shape;890;p11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91" name="Google Shape;891;p11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892" name="Google Shape;892;p11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893"/>
        <p:cNvGrpSpPr/>
        <p:nvPr/>
      </p:nvGrpSpPr>
      <p:grpSpPr>
        <a:xfrm>
          <a:off x="0" y="0"/>
          <a:ext cx="0" cy="0"/>
          <a:chOff x="0" y="0"/>
          <a:chExt cx="0" cy="0"/>
        </a:xfrm>
      </p:grpSpPr>
      <p:sp>
        <p:nvSpPr>
          <p:cNvPr id="894" name="Google Shape;894;p118"/>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8"/>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6" name="Google Shape;896;p118"/>
          <p:cNvSpPr txBox="1">
            <a:spLocks noGrp="1"/>
          </p:cNvSpPr>
          <p:nvPr>
            <p:ph type="body" idx="1"/>
          </p:nvPr>
        </p:nvSpPr>
        <p:spPr>
          <a:xfrm>
            <a:off x="720000" y="1203200"/>
            <a:ext cx="7704000" cy="9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897" name="Google Shape;897;p118"/>
          <p:cNvGrpSpPr/>
          <p:nvPr/>
        </p:nvGrpSpPr>
        <p:grpSpPr>
          <a:xfrm>
            <a:off x="719100" y="539400"/>
            <a:ext cx="7705800" cy="4064700"/>
            <a:chOff x="719100" y="539400"/>
            <a:chExt cx="7705800" cy="4064700"/>
          </a:xfrm>
        </p:grpSpPr>
        <p:cxnSp>
          <p:nvCxnSpPr>
            <p:cNvPr id="898" name="Google Shape;898;p11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99" name="Google Shape;899;p11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text 1">
  <p:cSld name="TITLE_AND_BODY_1_1">
    <p:spTree>
      <p:nvGrpSpPr>
        <p:cNvPr id="1" name="Shape 900"/>
        <p:cNvGrpSpPr/>
        <p:nvPr/>
      </p:nvGrpSpPr>
      <p:grpSpPr>
        <a:xfrm>
          <a:off x="0" y="0"/>
          <a:ext cx="0" cy="0"/>
          <a:chOff x="0" y="0"/>
          <a:chExt cx="0" cy="0"/>
        </a:xfrm>
      </p:grpSpPr>
      <p:sp>
        <p:nvSpPr>
          <p:cNvPr id="901" name="Google Shape;901;p119"/>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9"/>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3" name="Google Shape;903;p119"/>
          <p:cNvSpPr txBox="1">
            <a:spLocks noGrp="1"/>
          </p:cNvSpPr>
          <p:nvPr>
            <p:ph type="body" idx="1"/>
          </p:nvPr>
        </p:nvSpPr>
        <p:spPr>
          <a:xfrm>
            <a:off x="720000" y="1203200"/>
            <a:ext cx="7704000" cy="228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904" name="Google Shape;904;p119"/>
          <p:cNvGrpSpPr/>
          <p:nvPr/>
        </p:nvGrpSpPr>
        <p:grpSpPr>
          <a:xfrm>
            <a:off x="719100" y="539400"/>
            <a:ext cx="7705800" cy="4064700"/>
            <a:chOff x="719100" y="539400"/>
            <a:chExt cx="7705800" cy="4064700"/>
          </a:xfrm>
        </p:grpSpPr>
        <p:cxnSp>
          <p:nvCxnSpPr>
            <p:cNvPr id="905" name="Google Shape;905;p11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06" name="Google Shape;906;p11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907"/>
        <p:cNvGrpSpPr/>
        <p:nvPr/>
      </p:nvGrpSpPr>
      <p:grpSpPr>
        <a:xfrm>
          <a:off x="0" y="0"/>
          <a:ext cx="0" cy="0"/>
          <a:chOff x="0" y="0"/>
          <a:chExt cx="0" cy="0"/>
        </a:xfrm>
      </p:grpSpPr>
      <p:sp>
        <p:nvSpPr>
          <p:cNvPr id="908" name="Google Shape;908;p120"/>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120"/>
          <p:cNvGrpSpPr/>
          <p:nvPr/>
        </p:nvGrpSpPr>
        <p:grpSpPr>
          <a:xfrm>
            <a:off x="719100" y="539400"/>
            <a:ext cx="7705800" cy="4064700"/>
            <a:chOff x="719100" y="539400"/>
            <a:chExt cx="7705800" cy="4064700"/>
          </a:xfrm>
        </p:grpSpPr>
        <p:cxnSp>
          <p:nvCxnSpPr>
            <p:cNvPr id="910" name="Google Shape;910;p12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11" name="Google Shape;911;p12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912" name="Google Shape;912;p120"/>
          <p:cNvSpPr txBox="1">
            <a:spLocks noGrp="1"/>
          </p:cNvSpPr>
          <p:nvPr>
            <p:ph type="ctrTitle"/>
          </p:nvPr>
        </p:nvSpPr>
        <p:spPr>
          <a:xfrm>
            <a:off x="2998200" y="601750"/>
            <a:ext cx="48924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913" name="Google Shape;913;p120"/>
          <p:cNvSpPr txBox="1">
            <a:spLocks noGrp="1"/>
          </p:cNvSpPr>
          <p:nvPr>
            <p:ph type="subTitle" idx="1"/>
          </p:nvPr>
        </p:nvSpPr>
        <p:spPr>
          <a:xfrm>
            <a:off x="2998200" y="1794116"/>
            <a:ext cx="48924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14" name="Google Shape;914;p120"/>
          <p:cNvSpPr txBox="1">
            <a:spLocks noGrp="1"/>
          </p:cNvSpPr>
          <p:nvPr>
            <p:ph type="subTitle" idx="2"/>
          </p:nvPr>
        </p:nvSpPr>
        <p:spPr>
          <a:xfrm>
            <a:off x="2998200" y="2198653"/>
            <a:ext cx="48924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15" name="Google Shape;915;p120"/>
          <p:cNvSpPr txBox="1">
            <a:spLocks noGrp="1"/>
          </p:cNvSpPr>
          <p:nvPr>
            <p:ph type="subTitle" idx="3"/>
          </p:nvPr>
        </p:nvSpPr>
        <p:spPr>
          <a:xfrm>
            <a:off x="2998200" y="4218175"/>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16" name="Google Shape;916;p120"/>
          <p:cNvSpPr txBox="1"/>
          <p:nvPr/>
        </p:nvSpPr>
        <p:spPr>
          <a:xfrm>
            <a:off x="2998200" y="36889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lang="en" sz="1200" b="1" u="sng">
                <a:solidFill>
                  <a:schemeClr val="dk1"/>
                </a:solid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includes icons by </a:t>
            </a:r>
            <a:r>
              <a:rPr lang="en" sz="1200" b="1" u="sng">
                <a:solidFill>
                  <a:schemeClr val="dk1"/>
                </a:solid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infographics &amp; images by </a:t>
            </a:r>
            <a:r>
              <a:rPr lang="en" sz="1200" b="1" u="sng">
                <a:solidFill>
                  <a:schemeClr val="dk1"/>
                </a:solid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ivvic"/>
              <a:ea typeface="Livvic"/>
              <a:cs typeface="Livvic"/>
              <a:sym typeface="Livvic"/>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917"/>
        <p:cNvGrpSpPr/>
        <p:nvPr/>
      </p:nvGrpSpPr>
      <p:grpSpPr>
        <a:xfrm>
          <a:off x="0" y="0"/>
          <a:ext cx="0" cy="0"/>
          <a:chOff x="0" y="0"/>
          <a:chExt cx="0" cy="0"/>
        </a:xfrm>
      </p:grpSpPr>
      <p:sp>
        <p:nvSpPr>
          <p:cNvPr id="918" name="Google Shape;918;p121"/>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 name="Google Shape;919;p121"/>
          <p:cNvGrpSpPr/>
          <p:nvPr/>
        </p:nvGrpSpPr>
        <p:grpSpPr>
          <a:xfrm>
            <a:off x="719100" y="539400"/>
            <a:ext cx="7705800" cy="4064700"/>
            <a:chOff x="719100" y="539400"/>
            <a:chExt cx="7705800" cy="4064700"/>
          </a:xfrm>
        </p:grpSpPr>
        <p:cxnSp>
          <p:nvCxnSpPr>
            <p:cNvPr id="920" name="Google Shape;920;p12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21" name="Google Shape;921;p12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922" name="Google Shape;922;p121"/>
          <p:cNvGrpSpPr/>
          <p:nvPr/>
        </p:nvGrpSpPr>
        <p:grpSpPr>
          <a:xfrm rot="5400000">
            <a:off x="-430099" y="3200731"/>
            <a:ext cx="2284753" cy="1607435"/>
            <a:chOff x="5539150" y="3176875"/>
            <a:chExt cx="2029449" cy="1427308"/>
          </a:xfrm>
        </p:grpSpPr>
        <p:sp>
          <p:nvSpPr>
            <p:cNvPr id="923" name="Google Shape;923;p121"/>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21"/>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21"/>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926"/>
        <p:cNvGrpSpPr/>
        <p:nvPr/>
      </p:nvGrpSpPr>
      <p:grpSpPr>
        <a:xfrm>
          <a:off x="0" y="0"/>
          <a:ext cx="0" cy="0"/>
          <a:chOff x="0" y="0"/>
          <a:chExt cx="0" cy="0"/>
        </a:xfrm>
      </p:grpSpPr>
      <p:sp>
        <p:nvSpPr>
          <p:cNvPr id="927" name="Google Shape;927;p122"/>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122"/>
          <p:cNvGrpSpPr/>
          <p:nvPr/>
        </p:nvGrpSpPr>
        <p:grpSpPr>
          <a:xfrm>
            <a:off x="719100" y="539400"/>
            <a:ext cx="7705800" cy="4064700"/>
            <a:chOff x="719100" y="539400"/>
            <a:chExt cx="7705800" cy="4064700"/>
          </a:xfrm>
        </p:grpSpPr>
        <p:cxnSp>
          <p:nvCxnSpPr>
            <p:cNvPr id="929" name="Google Shape;929;p12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30" name="Google Shape;930;p12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931" name="Google Shape;931;p122"/>
          <p:cNvGrpSpPr/>
          <p:nvPr/>
        </p:nvGrpSpPr>
        <p:grpSpPr>
          <a:xfrm rot="10800000" flipH="1">
            <a:off x="6949440" y="209181"/>
            <a:ext cx="2284753" cy="1607435"/>
            <a:chOff x="5539150" y="3176875"/>
            <a:chExt cx="2029449" cy="1427308"/>
          </a:xfrm>
        </p:grpSpPr>
        <p:sp>
          <p:nvSpPr>
            <p:cNvPr id="932" name="Google Shape;932;p122"/>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22"/>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22"/>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38"/>
        <p:cNvGrpSpPr/>
        <p:nvPr/>
      </p:nvGrpSpPr>
      <p:grpSpPr>
        <a:xfrm>
          <a:off x="0" y="0"/>
          <a:ext cx="0" cy="0"/>
          <a:chOff x="0" y="0"/>
          <a:chExt cx="0" cy="0"/>
        </a:xfrm>
      </p:grpSpPr>
      <p:sp>
        <p:nvSpPr>
          <p:cNvPr id="939" name="Google Shape;939;p124"/>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124"/>
          <p:cNvGrpSpPr/>
          <p:nvPr/>
        </p:nvGrpSpPr>
        <p:grpSpPr>
          <a:xfrm>
            <a:off x="719100" y="539400"/>
            <a:ext cx="7705800" cy="4064700"/>
            <a:chOff x="719100" y="539400"/>
            <a:chExt cx="7705800" cy="4064700"/>
          </a:xfrm>
        </p:grpSpPr>
        <p:cxnSp>
          <p:nvCxnSpPr>
            <p:cNvPr id="941" name="Google Shape;941;p12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42" name="Google Shape;942;p12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943" name="Google Shape;943;p124"/>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944" name="Google Shape;944;p124"/>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5"/>
        <p:cNvGrpSpPr/>
        <p:nvPr/>
      </p:nvGrpSpPr>
      <p:grpSpPr>
        <a:xfrm>
          <a:off x="0" y="0"/>
          <a:ext cx="0" cy="0"/>
          <a:chOff x="0" y="0"/>
          <a:chExt cx="0" cy="0"/>
        </a:xfrm>
      </p:grpSpPr>
      <p:sp>
        <p:nvSpPr>
          <p:cNvPr id="946" name="Google Shape;946;p125"/>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25"/>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500" b="1">
                <a:latin typeface="Poppins"/>
                <a:ea typeface="Poppins"/>
                <a:cs typeface="Poppins"/>
                <a:sym typeface="Poppi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8" name="Google Shape;948;p125"/>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949" name="Google Shape;949;p125"/>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950" name="Google Shape;950;p125"/>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951" name="Google Shape;951;p12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52" name="Google Shape;952;p12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3"/>
        <p:cNvGrpSpPr/>
        <p:nvPr/>
      </p:nvGrpSpPr>
      <p:grpSpPr>
        <a:xfrm>
          <a:off x="0" y="0"/>
          <a:ext cx="0" cy="0"/>
          <a:chOff x="0" y="0"/>
          <a:chExt cx="0" cy="0"/>
        </a:xfrm>
      </p:grpSpPr>
      <p:sp>
        <p:nvSpPr>
          <p:cNvPr id="954" name="Google Shape;954;p126"/>
          <p:cNvSpPr/>
          <p:nvPr/>
        </p:nvSpPr>
        <p:spPr>
          <a:xfrm rot="5400000">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 name="Google Shape;955;p126"/>
          <p:cNvGrpSpPr/>
          <p:nvPr/>
        </p:nvGrpSpPr>
        <p:grpSpPr>
          <a:xfrm>
            <a:off x="719100" y="539400"/>
            <a:ext cx="7705800" cy="4064700"/>
            <a:chOff x="719100" y="539400"/>
            <a:chExt cx="7705800" cy="4064700"/>
          </a:xfrm>
        </p:grpSpPr>
        <p:cxnSp>
          <p:nvCxnSpPr>
            <p:cNvPr id="956" name="Google Shape;956;p12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57" name="Google Shape;957;p12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958" name="Google Shape;958;p126"/>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9" name="Google Shape;959;p126"/>
          <p:cNvSpPr txBox="1">
            <a:spLocks noGrp="1"/>
          </p:cNvSpPr>
          <p:nvPr>
            <p:ph type="body" idx="1"/>
          </p:nvPr>
        </p:nvSpPr>
        <p:spPr>
          <a:xfrm>
            <a:off x="720000" y="1127000"/>
            <a:ext cx="7704000" cy="39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spcBef>
                <a:spcPts val="0"/>
              </a:spcBef>
              <a:spcAft>
                <a:spcPts val="0"/>
              </a:spcAft>
              <a:buSzPts val="1200"/>
              <a:buFont typeface="Roboto Condensed Light"/>
              <a:buAutoNum type="alphaLcPeriod"/>
              <a:defRPr/>
            </a:lvl2pPr>
            <a:lvl3pPr marL="1371600" lvl="2" indent="-304800" rtl="0">
              <a:spcBef>
                <a:spcPts val="0"/>
              </a:spcBef>
              <a:spcAft>
                <a:spcPts val="0"/>
              </a:spcAft>
              <a:buSzPts val="1200"/>
              <a:buFont typeface="Roboto Condensed Light"/>
              <a:buAutoNum type="romanLcPeriod"/>
              <a:defRPr/>
            </a:lvl3pPr>
            <a:lvl4pPr marL="1828800" lvl="3" indent="-304800" rtl="0">
              <a:spcBef>
                <a:spcPts val="0"/>
              </a:spcBef>
              <a:spcAft>
                <a:spcPts val="0"/>
              </a:spcAft>
              <a:buSzPts val="1200"/>
              <a:buFont typeface="Roboto Condensed Light"/>
              <a:buAutoNum type="arabicPeriod"/>
              <a:defRPr/>
            </a:lvl4pPr>
            <a:lvl5pPr marL="2286000" lvl="4" indent="-304800" rtl="0">
              <a:spcBef>
                <a:spcPts val="0"/>
              </a:spcBef>
              <a:spcAft>
                <a:spcPts val="0"/>
              </a:spcAft>
              <a:buSzPts val="1200"/>
              <a:buFont typeface="Roboto Condensed Light"/>
              <a:buAutoNum type="alphaLcPeriod"/>
              <a:defRPr/>
            </a:lvl5pPr>
            <a:lvl6pPr marL="2743200" lvl="5" indent="-304800" rtl="0">
              <a:spcBef>
                <a:spcPts val="0"/>
              </a:spcBef>
              <a:spcAft>
                <a:spcPts val="0"/>
              </a:spcAft>
              <a:buSzPts val="1200"/>
              <a:buFont typeface="Roboto Condensed Light"/>
              <a:buAutoNum type="romanLcPeriod"/>
              <a:defRPr/>
            </a:lvl6pPr>
            <a:lvl7pPr marL="3200400" lvl="6" indent="-304800" rtl="0">
              <a:spcBef>
                <a:spcPts val="0"/>
              </a:spcBef>
              <a:spcAft>
                <a:spcPts val="0"/>
              </a:spcAft>
              <a:buSzPts val="1200"/>
              <a:buFont typeface="Roboto Condensed Light"/>
              <a:buAutoNum type="arabicPeriod"/>
              <a:defRPr/>
            </a:lvl7pPr>
            <a:lvl8pPr marL="3657600" lvl="7" indent="-304800" rtl="0">
              <a:spcBef>
                <a:spcPts val="0"/>
              </a:spcBef>
              <a:spcAft>
                <a:spcPts val="0"/>
              </a:spcAft>
              <a:buSzPts val="1200"/>
              <a:buFont typeface="Roboto Condensed Light"/>
              <a:buAutoNum type="alphaLcPeriod"/>
              <a:defRPr/>
            </a:lvl8pPr>
            <a:lvl9pPr marL="4114800" lvl="8" indent="-304800" rtl="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14"/>
          <p:cNvGrpSpPr/>
          <p:nvPr/>
        </p:nvGrpSpPr>
        <p:grpSpPr>
          <a:xfrm>
            <a:off x="719100" y="539400"/>
            <a:ext cx="7705800" cy="4064700"/>
            <a:chOff x="719100" y="539400"/>
            <a:chExt cx="7705800" cy="4064700"/>
          </a:xfrm>
        </p:grpSpPr>
        <p:cxnSp>
          <p:nvCxnSpPr>
            <p:cNvPr id="56" name="Google Shape;56;p1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1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8" name="Google Shape;58;p14"/>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59" name="Google Shape;59;p14"/>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60"/>
        <p:cNvGrpSpPr/>
        <p:nvPr/>
      </p:nvGrpSpPr>
      <p:grpSpPr>
        <a:xfrm>
          <a:off x="0" y="0"/>
          <a:ext cx="0" cy="0"/>
          <a:chOff x="0" y="0"/>
          <a:chExt cx="0" cy="0"/>
        </a:xfrm>
      </p:grpSpPr>
      <p:sp>
        <p:nvSpPr>
          <p:cNvPr id="961" name="Google Shape;961;p127"/>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2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3" name="Google Shape;963;p127"/>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4" name="Google Shape;964;p127"/>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5" name="Google Shape;965;p127"/>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
        <p:nvSpPr>
          <p:cNvPr id="966" name="Google Shape;966;p127"/>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967" name="Google Shape;967;p127"/>
          <p:cNvGrpSpPr/>
          <p:nvPr/>
        </p:nvGrpSpPr>
        <p:grpSpPr>
          <a:xfrm>
            <a:off x="719100" y="539400"/>
            <a:ext cx="7705800" cy="4064700"/>
            <a:chOff x="719100" y="539400"/>
            <a:chExt cx="7705800" cy="4064700"/>
          </a:xfrm>
        </p:grpSpPr>
        <p:cxnSp>
          <p:nvCxnSpPr>
            <p:cNvPr id="968" name="Google Shape;968;p12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69" name="Google Shape;969;p12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0"/>
        <p:cNvGrpSpPr/>
        <p:nvPr/>
      </p:nvGrpSpPr>
      <p:grpSpPr>
        <a:xfrm>
          <a:off x="0" y="0"/>
          <a:ext cx="0" cy="0"/>
          <a:chOff x="0" y="0"/>
          <a:chExt cx="0" cy="0"/>
        </a:xfrm>
      </p:grpSpPr>
      <p:sp>
        <p:nvSpPr>
          <p:cNvPr id="971" name="Google Shape;971;p128"/>
          <p:cNvSpPr/>
          <p:nvPr/>
        </p:nvSpPr>
        <p:spPr>
          <a:xfrm flipH="1">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128"/>
          <p:cNvGrpSpPr/>
          <p:nvPr/>
        </p:nvGrpSpPr>
        <p:grpSpPr>
          <a:xfrm>
            <a:off x="719100" y="539400"/>
            <a:ext cx="7705800" cy="4064700"/>
            <a:chOff x="719100" y="539400"/>
            <a:chExt cx="7705800" cy="4064700"/>
          </a:xfrm>
        </p:grpSpPr>
        <p:cxnSp>
          <p:nvCxnSpPr>
            <p:cNvPr id="973" name="Google Shape;973;p12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74" name="Google Shape;974;p12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975" name="Google Shape;975;p128"/>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6"/>
        <p:cNvGrpSpPr/>
        <p:nvPr/>
      </p:nvGrpSpPr>
      <p:grpSpPr>
        <a:xfrm>
          <a:off x="0" y="0"/>
          <a:ext cx="0" cy="0"/>
          <a:chOff x="0" y="0"/>
          <a:chExt cx="0" cy="0"/>
        </a:xfrm>
      </p:grpSpPr>
      <p:sp>
        <p:nvSpPr>
          <p:cNvPr id="977" name="Google Shape;977;p129"/>
          <p:cNvSpPr/>
          <p:nvPr/>
        </p:nvSpPr>
        <p:spPr>
          <a:xfrm rot="-5400000" flipH="1">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29"/>
          <p:cNvSpPr txBox="1">
            <a:spLocks noGrp="1"/>
          </p:cNvSpPr>
          <p:nvPr>
            <p:ph type="title"/>
          </p:nvPr>
        </p:nvSpPr>
        <p:spPr>
          <a:xfrm>
            <a:off x="1302700" y="1389775"/>
            <a:ext cx="5490000" cy="1322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400"/>
              <a:buNone/>
              <a:defRPr sz="4000" b="1">
                <a:latin typeface="Poppins"/>
                <a:ea typeface="Poppins"/>
                <a:cs typeface="Poppins"/>
                <a:sym typeface="Poppins"/>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979" name="Google Shape;979;p129"/>
          <p:cNvSpPr txBox="1">
            <a:spLocks noGrp="1"/>
          </p:cNvSpPr>
          <p:nvPr>
            <p:ph type="subTitle" idx="1"/>
          </p:nvPr>
        </p:nvSpPr>
        <p:spPr>
          <a:xfrm>
            <a:off x="1302700" y="2793725"/>
            <a:ext cx="5490000" cy="86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200"/>
              <a:buNone/>
              <a:defRPr sz="1400"/>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a:endParaRPr/>
          </a:p>
        </p:txBody>
      </p:sp>
      <p:grpSp>
        <p:nvGrpSpPr>
          <p:cNvPr id="980" name="Google Shape;980;p129"/>
          <p:cNvGrpSpPr/>
          <p:nvPr/>
        </p:nvGrpSpPr>
        <p:grpSpPr>
          <a:xfrm>
            <a:off x="719100" y="539400"/>
            <a:ext cx="7705800" cy="4064700"/>
            <a:chOff x="719100" y="539400"/>
            <a:chExt cx="7705800" cy="4064700"/>
          </a:xfrm>
        </p:grpSpPr>
        <p:cxnSp>
          <p:nvCxnSpPr>
            <p:cNvPr id="981" name="Google Shape;981;p12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82" name="Google Shape;982;p12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983" name="Google Shape;983;p129"/>
          <p:cNvSpPr/>
          <p:nvPr/>
        </p:nvSpPr>
        <p:spPr>
          <a:xfrm rot="5400000">
            <a:off x="8020160" y="204135"/>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4"/>
        <p:cNvGrpSpPr/>
        <p:nvPr/>
      </p:nvGrpSpPr>
      <p:grpSpPr>
        <a:xfrm>
          <a:off x="0" y="0"/>
          <a:ext cx="0" cy="0"/>
          <a:chOff x="0" y="0"/>
          <a:chExt cx="0" cy="0"/>
        </a:xfrm>
      </p:grpSpPr>
      <p:sp>
        <p:nvSpPr>
          <p:cNvPr id="985" name="Google Shape;985;p130"/>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 name="Google Shape;986;p130"/>
          <p:cNvGrpSpPr/>
          <p:nvPr/>
        </p:nvGrpSpPr>
        <p:grpSpPr>
          <a:xfrm>
            <a:off x="719100" y="539400"/>
            <a:ext cx="7705800" cy="4064700"/>
            <a:chOff x="719100" y="539400"/>
            <a:chExt cx="7705800" cy="4064700"/>
          </a:xfrm>
        </p:grpSpPr>
        <p:cxnSp>
          <p:nvCxnSpPr>
            <p:cNvPr id="987" name="Google Shape;987;p13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88" name="Google Shape;988;p13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989" name="Google Shape;989;p130"/>
          <p:cNvSpPr txBox="1">
            <a:spLocks noGrp="1"/>
          </p:cNvSpPr>
          <p:nvPr>
            <p:ph type="title"/>
          </p:nvPr>
        </p:nvSpPr>
        <p:spPr>
          <a:xfrm>
            <a:off x="3270000" y="1517550"/>
            <a:ext cx="5154000" cy="21084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0"/>
        <p:cNvGrpSpPr/>
        <p:nvPr/>
      </p:nvGrpSpPr>
      <p:grpSpPr>
        <a:xfrm>
          <a:off x="0" y="0"/>
          <a:ext cx="0" cy="0"/>
          <a:chOff x="0" y="0"/>
          <a:chExt cx="0" cy="0"/>
        </a:xfrm>
      </p:grpSpPr>
      <p:sp>
        <p:nvSpPr>
          <p:cNvPr id="991" name="Google Shape;991;p131"/>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1"/>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993" name="Google Shape;993;p131"/>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94" name="Google Shape;994;p131"/>
          <p:cNvGrpSpPr/>
          <p:nvPr/>
        </p:nvGrpSpPr>
        <p:grpSpPr>
          <a:xfrm>
            <a:off x="719100" y="539400"/>
            <a:ext cx="7705800" cy="4064700"/>
            <a:chOff x="719100" y="539400"/>
            <a:chExt cx="7705800" cy="4064700"/>
          </a:xfrm>
        </p:grpSpPr>
        <p:cxnSp>
          <p:nvCxnSpPr>
            <p:cNvPr id="995" name="Google Shape;995;p13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96" name="Google Shape;996;p13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7"/>
        <p:cNvGrpSpPr/>
        <p:nvPr/>
      </p:nvGrpSpPr>
      <p:grpSpPr>
        <a:xfrm>
          <a:off x="0" y="0"/>
          <a:ext cx="0" cy="0"/>
          <a:chOff x="0" y="0"/>
          <a:chExt cx="0" cy="0"/>
        </a:xfrm>
      </p:grpSpPr>
      <p:sp>
        <p:nvSpPr>
          <p:cNvPr id="998" name="Google Shape;998;p132"/>
          <p:cNvSpPr>
            <a:spLocks noGrp="1"/>
          </p:cNvSpPr>
          <p:nvPr>
            <p:ph type="pic" idx="2"/>
          </p:nvPr>
        </p:nvSpPr>
        <p:spPr>
          <a:xfrm>
            <a:off x="-25" y="0"/>
            <a:ext cx="9144000" cy="5143500"/>
          </a:xfrm>
          <a:prstGeom prst="rect">
            <a:avLst/>
          </a:prstGeom>
          <a:noFill/>
          <a:ln>
            <a:noFill/>
          </a:ln>
        </p:spPr>
      </p:sp>
      <p:sp>
        <p:nvSpPr>
          <p:cNvPr id="999" name="Google Shape;999;p132"/>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0"/>
        <p:cNvGrpSpPr/>
        <p:nvPr/>
      </p:nvGrpSpPr>
      <p:grpSpPr>
        <a:xfrm>
          <a:off x="0" y="0"/>
          <a:ext cx="0" cy="0"/>
          <a:chOff x="0" y="0"/>
          <a:chExt cx="0" cy="0"/>
        </a:xfrm>
      </p:grpSpPr>
      <p:sp>
        <p:nvSpPr>
          <p:cNvPr id="1001" name="Google Shape;1001;p133"/>
          <p:cNvSpPr/>
          <p:nvPr/>
        </p:nvSpPr>
        <p:spPr>
          <a:xfrm rot="-5400000">
            <a:off x="529251" y="3819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002" name="Google Shape;1002;p133"/>
          <p:cNvSpPr txBox="1">
            <a:spLocks noGrp="1"/>
          </p:cNvSpPr>
          <p:nvPr>
            <p:ph type="title" hasCustomPrompt="1"/>
          </p:nvPr>
        </p:nvSpPr>
        <p:spPr>
          <a:xfrm>
            <a:off x="720000" y="1721075"/>
            <a:ext cx="5253000" cy="137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72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003" name="Google Shape;1003;p133"/>
          <p:cNvSpPr txBox="1">
            <a:spLocks noGrp="1"/>
          </p:cNvSpPr>
          <p:nvPr>
            <p:ph type="subTitle" idx="1"/>
          </p:nvPr>
        </p:nvSpPr>
        <p:spPr>
          <a:xfrm>
            <a:off x="720000" y="3093325"/>
            <a:ext cx="5253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1004" name="Google Shape;1004;p133"/>
          <p:cNvGrpSpPr/>
          <p:nvPr/>
        </p:nvGrpSpPr>
        <p:grpSpPr>
          <a:xfrm>
            <a:off x="719100" y="539400"/>
            <a:ext cx="7705800" cy="4064700"/>
            <a:chOff x="719100" y="539400"/>
            <a:chExt cx="7705800" cy="4064700"/>
          </a:xfrm>
        </p:grpSpPr>
        <p:cxnSp>
          <p:nvCxnSpPr>
            <p:cNvPr id="1005" name="Google Shape;1005;p13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06" name="Google Shape;1006;p13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007" name="Google Shape;1007;p133"/>
          <p:cNvGrpSpPr/>
          <p:nvPr/>
        </p:nvGrpSpPr>
        <p:grpSpPr>
          <a:xfrm rot="-5400000" flipH="1">
            <a:off x="6513141" y="2883266"/>
            <a:ext cx="1743359" cy="2853115"/>
            <a:chOff x="7400641" y="0"/>
            <a:chExt cx="1743359" cy="2853115"/>
          </a:xfrm>
        </p:grpSpPr>
        <p:sp>
          <p:nvSpPr>
            <p:cNvPr id="1008" name="Google Shape;1008;p133"/>
            <p:cNvSpPr/>
            <p:nvPr/>
          </p:nvSpPr>
          <p:spPr>
            <a:xfrm rot="5400000">
              <a:off x="7400641" y="1109756"/>
              <a:ext cx="1743359" cy="1743359"/>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3"/>
            <p:cNvSpPr/>
            <p:nvPr/>
          </p:nvSpPr>
          <p:spPr>
            <a:xfrm rot="5400000">
              <a:off x="8034154" y="1109707"/>
              <a:ext cx="1109800" cy="1109893"/>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3"/>
            <p:cNvSpPr/>
            <p:nvPr/>
          </p:nvSpPr>
          <p:spPr>
            <a:xfrm rot="5400000">
              <a:off x="8034154" y="-47"/>
              <a:ext cx="1109800" cy="1109893"/>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1"/>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12"/>
        <p:cNvGrpSpPr/>
        <p:nvPr/>
      </p:nvGrpSpPr>
      <p:grpSpPr>
        <a:xfrm>
          <a:off x="0" y="0"/>
          <a:ext cx="0" cy="0"/>
          <a:chOff x="0" y="0"/>
          <a:chExt cx="0" cy="0"/>
        </a:xfrm>
      </p:grpSpPr>
      <p:sp>
        <p:nvSpPr>
          <p:cNvPr id="1013" name="Google Shape;1013;p135"/>
          <p:cNvSpPr/>
          <p:nvPr/>
        </p:nvSpPr>
        <p:spPr>
          <a:xfrm>
            <a:off x="8233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135"/>
          <p:cNvGrpSpPr/>
          <p:nvPr/>
        </p:nvGrpSpPr>
        <p:grpSpPr>
          <a:xfrm>
            <a:off x="719100" y="539400"/>
            <a:ext cx="7705800" cy="4064700"/>
            <a:chOff x="719100" y="539400"/>
            <a:chExt cx="7705800" cy="4064700"/>
          </a:xfrm>
        </p:grpSpPr>
        <p:cxnSp>
          <p:nvCxnSpPr>
            <p:cNvPr id="1015" name="Google Shape;1015;p13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16" name="Google Shape;1016;p13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017" name="Google Shape;1017;p13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8" name="Google Shape;1018;p135"/>
          <p:cNvSpPr txBox="1">
            <a:spLocks noGrp="1"/>
          </p:cNvSpPr>
          <p:nvPr>
            <p:ph type="title" idx="2"/>
          </p:nvPr>
        </p:nvSpPr>
        <p:spPr>
          <a:xfrm>
            <a:off x="853112"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19" name="Google Shape;1019;p135"/>
          <p:cNvSpPr txBox="1">
            <a:spLocks noGrp="1"/>
          </p:cNvSpPr>
          <p:nvPr>
            <p:ph type="title" idx="3"/>
          </p:nvPr>
        </p:nvSpPr>
        <p:spPr>
          <a:xfrm>
            <a:off x="4999514"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20" name="Google Shape;1020;p135"/>
          <p:cNvSpPr txBox="1">
            <a:spLocks noGrp="1"/>
          </p:cNvSpPr>
          <p:nvPr>
            <p:ph type="subTitle" idx="1"/>
          </p:nvPr>
        </p:nvSpPr>
        <p:spPr>
          <a:xfrm>
            <a:off x="853112" y="2484449"/>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21" name="Google Shape;1021;p135"/>
          <p:cNvSpPr txBox="1">
            <a:spLocks noGrp="1"/>
          </p:cNvSpPr>
          <p:nvPr>
            <p:ph type="subTitle" idx="4"/>
          </p:nvPr>
        </p:nvSpPr>
        <p:spPr>
          <a:xfrm>
            <a:off x="4999514" y="2484474"/>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22" name="Google Shape;1022;p135"/>
          <p:cNvSpPr txBox="1">
            <a:spLocks noGrp="1"/>
          </p:cNvSpPr>
          <p:nvPr>
            <p:ph type="title" idx="5"/>
          </p:nvPr>
        </p:nvSpPr>
        <p:spPr>
          <a:xfrm>
            <a:off x="851688"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23" name="Google Shape;1023;p135"/>
          <p:cNvSpPr txBox="1">
            <a:spLocks noGrp="1"/>
          </p:cNvSpPr>
          <p:nvPr>
            <p:ph type="title" idx="6"/>
          </p:nvPr>
        </p:nvSpPr>
        <p:spPr>
          <a:xfrm>
            <a:off x="4998111"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24" name="Google Shape;1024;p135"/>
          <p:cNvSpPr txBox="1">
            <a:spLocks noGrp="1"/>
          </p:cNvSpPr>
          <p:nvPr>
            <p:ph type="subTitle" idx="7"/>
          </p:nvPr>
        </p:nvSpPr>
        <p:spPr>
          <a:xfrm>
            <a:off x="851726" y="4045999"/>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25" name="Google Shape;1025;p135"/>
          <p:cNvSpPr txBox="1">
            <a:spLocks noGrp="1"/>
          </p:cNvSpPr>
          <p:nvPr>
            <p:ph type="subTitle" idx="8"/>
          </p:nvPr>
        </p:nvSpPr>
        <p:spPr>
          <a:xfrm>
            <a:off x="4998138" y="4046025"/>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26" name="Google Shape;1026;p135"/>
          <p:cNvSpPr txBox="1">
            <a:spLocks noGrp="1"/>
          </p:cNvSpPr>
          <p:nvPr>
            <p:ph type="title" idx="9" hasCustomPrompt="1"/>
          </p:nvPr>
        </p:nvSpPr>
        <p:spPr>
          <a:xfrm>
            <a:off x="853113" y="1423425"/>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027" name="Google Shape;1027;p135"/>
          <p:cNvSpPr txBox="1">
            <a:spLocks noGrp="1"/>
          </p:cNvSpPr>
          <p:nvPr>
            <p:ph type="title" idx="13" hasCustomPrompt="1"/>
          </p:nvPr>
        </p:nvSpPr>
        <p:spPr>
          <a:xfrm>
            <a:off x="853100" y="29849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028" name="Google Shape;1028;p135"/>
          <p:cNvSpPr txBox="1">
            <a:spLocks noGrp="1"/>
          </p:cNvSpPr>
          <p:nvPr>
            <p:ph type="title" idx="14" hasCustomPrompt="1"/>
          </p:nvPr>
        </p:nvSpPr>
        <p:spPr>
          <a:xfrm>
            <a:off x="4998100" y="14234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029" name="Google Shape;1029;p135"/>
          <p:cNvSpPr txBox="1">
            <a:spLocks noGrp="1"/>
          </p:cNvSpPr>
          <p:nvPr>
            <p:ph type="title" idx="15" hasCustomPrompt="1"/>
          </p:nvPr>
        </p:nvSpPr>
        <p:spPr>
          <a:xfrm>
            <a:off x="4998100" y="2934225"/>
            <a:ext cx="775800" cy="71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1030"/>
        <p:cNvGrpSpPr/>
        <p:nvPr/>
      </p:nvGrpSpPr>
      <p:grpSpPr>
        <a:xfrm>
          <a:off x="0" y="0"/>
          <a:ext cx="0" cy="0"/>
          <a:chOff x="0" y="0"/>
          <a:chExt cx="0" cy="0"/>
        </a:xfrm>
      </p:grpSpPr>
      <p:sp>
        <p:nvSpPr>
          <p:cNvPr id="1031" name="Google Shape;1031;p136"/>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6"/>
          <p:cNvSpPr txBox="1">
            <a:spLocks noGrp="1"/>
          </p:cNvSpPr>
          <p:nvPr>
            <p:ph type="title" hasCustomPrompt="1"/>
          </p:nvPr>
        </p:nvSpPr>
        <p:spPr>
          <a:xfrm>
            <a:off x="7200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033" name="Google Shape;1033;p136"/>
          <p:cNvSpPr txBox="1">
            <a:spLocks noGrp="1"/>
          </p:cNvSpPr>
          <p:nvPr>
            <p:ph type="subTitle" idx="1"/>
          </p:nvPr>
        </p:nvSpPr>
        <p:spPr>
          <a:xfrm>
            <a:off x="7200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34" name="Google Shape;1034;p136"/>
          <p:cNvSpPr txBox="1">
            <a:spLocks noGrp="1"/>
          </p:cNvSpPr>
          <p:nvPr>
            <p:ph type="title" idx="2" hasCustomPrompt="1"/>
          </p:nvPr>
        </p:nvSpPr>
        <p:spPr>
          <a:xfrm>
            <a:off x="50478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035" name="Google Shape;1035;p136"/>
          <p:cNvSpPr txBox="1">
            <a:spLocks noGrp="1"/>
          </p:cNvSpPr>
          <p:nvPr>
            <p:ph type="subTitle" idx="3"/>
          </p:nvPr>
        </p:nvSpPr>
        <p:spPr>
          <a:xfrm>
            <a:off x="50478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36" name="Google Shape;1036;p136"/>
          <p:cNvSpPr txBox="1">
            <a:spLocks noGrp="1"/>
          </p:cNvSpPr>
          <p:nvPr>
            <p:ph type="title" idx="4" hasCustomPrompt="1"/>
          </p:nvPr>
        </p:nvSpPr>
        <p:spPr>
          <a:xfrm>
            <a:off x="50478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037" name="Google Shape;1037;p136"/>
          <p:cNvSpPr txBox="1">
            <a:spLocks noGrp="1"/>
          </p:cNvSpPr>
          <p:nvPr>
            <p:ph type="subTitle" idx="5"/>
          </p:nvPr>
        </p:nvSpPr>
        <p:spPr>
          <a:xfrm>
            <a:off x="50478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38" name="Google Shape;1038;p136"/>
          <p:cNvSpPr txBox="1">
            <a:spLocks noGrp="1"/>
          </p:cNvSpPr>
          <p:nvPr>
            <p:ph type="title" idx="6" hasCustomPrompt="1"/>
          </p:nvPr>
        </p:nvSpPr>
        <p:spPr>
          <a:xfrm>
            <a:off x="7200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039" name="Google Shape;1039;p136"/>
          <p:cNvSpPr txBox="1">
            <a:spLocks noGrp="1"/>
          </p:cNvSpPr>
          <p:nvPr>
            <p:ph type="subTitle" idx="7"/>
          </p:nvPr>
        </p:nvSpPr>
        <p:spPr>
          <a:xfrm>
            <a:off x="7200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1040" name="Google Shape;1040;p136"/>
          <p:cNvGrpSpPr/>
          <p:nvPr/>
        </p:nvGrpSpPr>
        <p:grpSpPr>
          <a:xfrm>
            <a:off x="719100" y="539400"/>
            <a:ext cx="7705800" cy="4064700"/>
            <a:chOff x="719100" y="539400"/>
            <a:chExt cx="7705800" cy="4064700"/>
          </a:xfrm>
        </p:grpSpPr>
        <p:cxnSp>
          <p:nvCxnSpPr>
            <p:cNvPr id="1041" name="Google Shape;1041;p13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42" name="Google Shape;1042;p13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043" name="Google Shape;1043;p136"/>
          <p:cNvSpPr/>
          <p:nvPr/>
        </p:nvSpPr>
        <p:spPr>
          <a:xfrm rot="-5400000" flipH="1">
            <a:off x="529192" y="4268848"/>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500" b="1">
                <a:latin typeface="Poppins"/>
                <a:ea typeface="Poppins"/>
                <a:cs typeface="Poppins"/>
                <a:sym typeface="Poppi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 name="Google Shape;63;p15"/>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4" name="Google Shape;64;p15"/>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65" name="Google Shape;65;p15"/>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66" name="Google Shape;66;p1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1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044"/>
        <p:cNvGrpSpPr/>
        <p:nvPr/>
      </p:nvGrpSpPr>
      <p:grpSpPr>
        <a:xfrm>
          <a:off x="0" y="0"/>
          <a:ext cx="0" cy="0"/>
          <a:chOff x="0" y="0"/>
          <a:chExt cx="0" cy="0"/>
        </a:xfrm>
      </p:grpSpPr>
      <p:sp>
        <p:nvSpPr>
          <p:cNvPr id="1045" name="Google Shape;1045;p137"/>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7"/>
          <p:cNvSpPr txBox="1">
            <a:spLocks noGrp="1"/>
          </p:cNvSpPr>
          <p:nvPr>
            <p:ph type="title"/>
          </p:nvPr>
        </p:nvSpPr>
        <p:spPr>
          <a:xfrm>
            <a:off x="2311527"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47" name="Google Shape;1047;p137"/>
          <p:cNvSpPr txBox="1">
            <a:spLocks noGrp="1"/>
          </p:cNvSpPr>
          <p:nvPr>
            <p:ph type="title" idx="2"/>
          </p:nvPr>
        </p:nvSpPr>
        <p:spPr>
          <a:xfrm>
            <a:off x="5638486"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48" name="Google Shape;1048;p137"/>
          <p:cNvSpPr txBox="1">
            <a:spLocks noGrp="1"/>
          </p:cNvSpPr>
          <p:nvPr>
            <p:ph type="subTitle" idx="1"/>
          </p:nvPr>
        </p:nvSpPr>
        <p:spPr>
          <a:xfrm>
            <a:off x="2311525"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49" name="Google Shape;1049;p137"/>
          <p:cNvSpPr txBox="1">
            <a:spLocks noGrp="1"/>
          </p:cNvSpPr>
          <p:nvPr>
            <p:ph type="subTitle" idx="3"/>
          </p:nvPr>
        </p:nvSpPr>
        <p:spPr>
          <a:xfrm>
            <a:off x="5638476"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50" name="Google Shape;1050;p137"/>
          <p:cNvSpPr txBox="1">
            <a:spLocks noGrp="1"/>
          </p:cNvSpPr>
          <p:nvPr>
            <p:ph type="title" idx="4"/>
          </p:nvPr>
        </p:nvSpPr>
        <p:spPr>
          <a:xfrm>
            <a:off x="2311527"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51" name="Google Shape;1051;p137"/>
          <p:cNvSpPr txBox="1">
            <a:spLocks noGrp="1"/>
          </p:cNvSpPr>
          <p:nvPr>
            <p:ph type="title" idx="5"/>
          </p:nvPr>
        </p:nvSpPr>
        <p:spPr>
          <a:xfrm>
            <a:off x="5638475"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52" name="Google Shape;1052;p137"/>
          <p:cNvSpPr txBox="1">
            <a:spLocks noGrp="1"/>
          </p:cNvSpPr>
          <p:nvPr>
            <p:ph type="subTitle" idx="6"/>
          </p:nvPr>
        </p:nvSpPr>
        <p:spPr>
          <a:xfrm>
            <a:off x="231152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53" name="Google Shape;1053;p137"/>
          <p:cNvSpPr txBox="1">
            <a:spLocks noGrp="1"/>
          </p:cNvSpPr>
          <p:nvPr>
            <p:ph type="subTitle" idx="7"/>
          </p:nvPr>
        </p:nvSpPr>
        <p:spPr>
          <a:xfrm>
            <a:off x="563847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054" name="Google Shape;1054;p137"/>
          <p:cNvSpPr txBox="1">
            <a:spLocks noGrp="1"/>
          </p:cNvSpPr>
          <p:nvPr>
            <p:ph type="title" idx="8"/>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55" name="Google Shape;1055;p137"/>
          <p:cNvGrpSpPr/>
          <p:nvPr/>
        </p:nvGrpSpPr>
        <p:grpSpPr>
          <a:xfrm>
            <a:off x="719100" y="539400"/>
            <a:ext cx="7705800" cy="4064700"/>
            <a:chOff x="719100" y="539400"/>
            <a:chExt cx="7705800" cy="4064700"/>
          </a:xfrm>
        </p:grpSpPr>
        <p:cxnSp>
          <p:nvCxnSpPr>
            <p:cNvPr id="1056" name="Google Shape;1056;p13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57" name="Google Shape;1057;p13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058"/>
        <p:cNvGrpSpPr/>
        <p:nvPr/>
      </p:nvGrpSpPr>
      <p:grpSpPr>
        <a:xfrm>
          <a:off x="0" y="0"/>
          <a:ext cx="0" cy="0"/>
          <a:chOff x="0" y="0"/>
          <a:chExt cx="0" cy="0"/>
        </a:xfrm>
      </p:grpSpPr>
      <p:sp>
        <p:nvSpPr>
          <p:cNvPr id="1059" name="Google Shape;1059;p138"/>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138"/>
          <p:cNvGrpSpPr/>
          <p:nvPr/>
        </p:nvGrpSpPr>
        <p:grpSpPr>
          <a:xfrm>
            <a:off x="719100" y="539400"/>
            <a:ext cx="7705800" cy="4064700"/>
            <a:chOff x="719100" y="539400"/>
            <a:chExt cx="7705800" cy="4064700"/>
          </a:xfrm>
        </p:grpSpPr>
        <p:cxnSp>
          <p:nvCxnSpPr>
            <p:cNvPr id="1061" name="Google Shape;1061;p13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62" name="Google Shape;1062;p13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063" name="Google Shape;1063;p138"/>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1064"/>
        <p:cNvGrpSpPr/>
        <p:nvPr/>
      </p:nvGrpSpPr>
      <p:grpSpPr>
        <a:xfrm>
          <a:off x="0" y="0"/>
          <a:ext cx="0" cy="0"/>
          <a:chOff x="0" y="0"/>
          <a:chExt cx="0" cy="0"/>
        </a:xfrm>
      </p:grpSpPr>
      <p:sp>
        <p:nvSpPr>
          <p:cNvPr id="1065" name="Google Shape;1065;p139"/>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139"/>
          <p:cNvGrpSpPr/>
          <p:nvPr/>
        </p:nvGrpSpPr>
        <p:grpSpPr>
          <a:xfrm>
            <a:off x="719100" y="539400"/>
            <a:ext cx="7705800" cy="4064700"/>
            <a:chOff x="719100" y="539400"/>
            <a:chExt cx="7705800" cy="4064700"/>
          </a:xfrm>
        </p:grpSpPr>
        <p:cxnSp>
          <p:nvCxnSpPr>
            <p:cNvPr id="1067" name="Google Shape;1067;p13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68" name="Google Shape;1068;p13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069" name="Google Shape;1069;p139"/>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070"/>
        <p:cNvGrpSpPr/>
        <p:nvPr/>
      </p:nvGrpSpPr>
      <p:grpSpPr>
        <a:xfrm>
          <a:off x="0" y="0"/>
          <a:ext cx="0" cy="0"/>
          <a:chOff x="0" y="0"/>
          <a:chExt cx="0" cy="0"/>
        </a:xfrm>
      </p:grpSpPr>
      <p:sp>
        <p:nvSpPr>
          <p:cNvPr id="1071" name="Google Shape;1071;p140"/>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0"/>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3" name="Google Shape;1073;p140"/>
          <p:cNvSpPr txBox="1">
            <a:spLocks noGrp="1"/>
          </p:cNvSpPr>
          <p:nvPr>
            <p:ph type="body" idx="1"/>
          </p:nvPr>
        </p:nvSpPr>
        <p:spPr>
          <a:xfrm>
            <a:off x="720000" y="1203200"/>
            <a:ext cx="7704000" cy="9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1074" name="Google Shape;1074;p140"/>
          <p:cNvGrpSpPr/>
          <p:nvPr/>
        </p:nvGrpSpPr>
        <p:grpSpPr>
          <a:xfrm>
            <a:off x="719100" y="539400"/>
            <a:ext cx="7705800" cy="4064700"/>
            <a:chOff x="719100" y="539400"/>
            <a:chExt cx="7705800" cy="4064700"/>
          </a:xfrm>
        </p:grpSpPr>
        <p:cxnSp>
          <p:nvCxnSpPr>
            <p:cNvPr id="1075" name="Google Shape;1075;p14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76" name="Google Shape;1076;p14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text 1">
  <p:cSld name="TITLE_AND_BODY_1_1">
    <p:spTree>
      <p:nvGrpSpPr>
        <p:cNvPr id="1" name="Shape 1077"/>
        <p:cNvGrpSpPr/>
        <p:nvPr/>
      </p:nvGrpSpPr>
      <p:grpSpPr>
        <a:xfrm>
          <a:off x="0" y="0"/>
          <a:ext cx="0" cy="0"/>
          <a:chOff x="0" y="0"/>
          <a:chExt cx="0" cy="0"/>
        </a:xfrm>
      </p:grpSpPr>
      <p:sp>
        <p:nvSpPr>
          <p:cNvPr id="1078" name="Google Shape;1078;p141"/>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1"/>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0" name="Google Shape;1080;p141"/>
          <p:cNvSpPr txBox="1">
            <a:spLocks noGrp="1"/>
          </p:cNvSpPr>
          <p:nvPr>
            <p:ph type="body" idx="1"/>
          </p:nvPr>
        </p:nvSpPr>
        <p:spPr>
          <a:xfrm>
            <a:off x="720000" y="1203200"/>
            <a:ext cx="7704000" cy="228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1081" name="Google Shape;1081;p141"/>
          <p:cNvGrpSpPr/>
          <p:nvPr/>
        </p:nvGrpSpPr>
        <p:grpSpPr>
          <a:xfrm>
            <a:off x="719100" y="539400"/>
            <a:ext cx="7705800" cy="4064700"/>
            <a:chOff x="719100" y="539400"/>
            <a:chExt cx="7705800" cy="4064700"/>
          </a:xfrm>
        </p:grpSpPr>
        <p:cxnSp>
          <p:nvCxnSpPr>
            <p:cNvPr id="1082" name="Google Shape;1082;p14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83" name="Google Shape;1083;p14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084"/>
        <p:cNvGrpSpPr/>
        <p:nvPr/>
      </p:nvGrpSpPr>
      <p:grpSpPr>
        <a:xfrm>
          <a:off x="0" y="0"/>
          <a:ext cx="0" cy="0"/>
          <a:chOff x="0" y="0"/>
          <a:chExt cx="0" cy="0"/>
        </a:xfrm>
      </p:grpSpPr>
      <p:sp>
        <p:nvSpPr>
          <p:cNvPr id="1085" name="Google Shape;1085;p142"/>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142"/>
          <p:cNvGrpSpPr/>
          <p:nvPr/>
        </p:nvGrpSpPr>
        <p:grpSpPr>
          <a:xfrm>
            <a:off x="719100" y="539400"/>
            <a:ext cx="7705800" cy="4064700"/>
            <a:chOff x="719100" y="539400"/>
            <a:chExt cx="7705800" cy="4064700"/>
          </a:xfrm>
        </p:grpSpPr>
        <p:cxnSp>
          <p:nvCxnSpPr>
            <p:cNvPr id="1087" name="Google Shape;1087;p14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88" name="Google Shape;1088;p14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089" name="Google Shape;1089;p142"/>
          <p:cNvSpPr txBox="1">
            <a:spLocks noGrp="1"/>
          </p:cNvSpPr>
          <p:nvPr>
            <p:ph type="ctrTitle"/>
          </p:nvPr>
        </p:nvSpPr>
        <p:spPr>
          <a:xfrm>
            <a:off x="2998200" y="601750"/>
            <a:ext cx="48924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90" name="Google Shape;1090;p142"/>
          <p:cNvSpPr txBox="1">
            <a:spLocks noGrp="1"/>
          </p:cNvSpPr>
          <p:nvPr>
            <p:ph type="subTitle" idx="1"/>
          </p:nvPr>
        </p:nvSpPr>
        <p:spPr>
          <a:xfrm>
            <a:off x="2998200" y="1794116"/>
            <a:ext cx="48924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91" name="Google Shape;1091;p142"/>
          <p:cNvSpPr txBox="1">
            <a:spLocks noGrp="1"/>
          </p:cNvSpPr>
          <p:nvPr>
            <p:ph type="subTitle" idx="2"/>
          </p:nvPr>
        </p:nvSpPr>
        <p:spPr>
          <a:xfrm>
            <a:off x="2998200" y="2198653"/>
            <a:ext cx="48924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92" name="Google Shape;1092;p142"/>
          <p:cNvSpPr txBox="1">
            <a:spLocks noGrp="1"/>
          </p:cNvSpPr>
          <p:nvPr>
            <p:ph type="subTitle" idx="3"/>
          </p:nvPr>
        </p:nvSpPr>
        <p:spPr>
          <a:xfrm>
            <a:off x="2998200" y="4218175"/>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93" name="Google Shape;1093;p142"/>
          <p:cNvSpPr txBox="1"/>
          <p:nvPr/>
        </p:nvSpPr>
        <p:spPr>
          <a:xfrm>
            <a:off x="2998200" y="36889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lang="en" sz="1200" b="1" u="sng">
                <a:solidFill>
                  <a:schemeClr val="dk1"/>
                </a:solid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includes icons by </a:t>
            </a:r>
            <a:r>
              <a:rPr lang="en" sz="1200" b="1" u="sng">
                <a:solidFill>
                  <a:schemeClr val="dk1"/>
                </a:solid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infographics &amp; images by </a:t>
            </a:r>
            <a:r>
              <a:rPr lang="en" sz="1200" b="1" u="sng">
                <a:solidFill>
                  <a:schemeClr val="dk1"/>
                </a:solid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ivvic"/>
              <a:ea typeface="Livvic"/>
              <a:cs typeface="Livvic"/>
              <a:sym typeface="Livvic"/>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094"/>
        <p:cNvGrpSpPr/>
        <p:nvPr/>
      </p:nvGrpSpPr>
      <p:grpSpPr>
        <a:xfrm>
          <a:off x="0" y="0"/>
          <a:ext cx="0" cy="0"/>
          <a:chOff x="0" y="0"/>
          <a:chExt cx="0" cy="0"/>
        </a:xfrm>
      </p:grpSpPr>
      <p:sp>
        <p:nvSpPr>
          <p:cNvPr id="1095" name="Google Shape;1095;p143"/>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143"/>
          <p:cNvGrpSpPr/>
          <p:nvPr/>
        </p:nvGrpSpPr>
        <p:grpSpPr>
          <a:xfrm>
            <a:off x="719100" y="539400"/>
            <a:ext cx="7705800" cy="4064700"/>
            <a:chOff x="719100" y="539400"/>
            <a:chExt cx="7705800" cy="4064700"/>
          </a:xfrm>
        </p:grpSpPr>
        <p:cxnSp>
          <p:nvCxnSpPr>
            <p:cNvPr id="1097" name="Google Shape;1097;p14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98" name="Google Shape;1098;p14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099" name="Google Shape;1099;p143"/>
          <p:cNvGrpSpPr/>
          <p:nvPr/>
        </p:nvGrpSpPr>
        <p:grpSpPr>
          <a:xfrm rot="5400000">
            <a:off x="-430099" y="3200731"/>
            <a:ext cx="2284753" cy="1607435"/>
            <a:chOff x="5539150" y="3176875"/>
            <a:chExt cx="2029449" cy="1427308"/>
          </a:xfrm>
        </p:grpSpPr>
        <p:sp>
          <p:nvSpPr>
            <p:cNvPr id="1100" name="Google Shape;1100;p143"/>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3"/>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3"/>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1103"/>
        <p:cNvGrpSpPr/>
        <p:nvPr/>
      </p:nvGrpSpPr>
      <p:grpSpPr>
        <a:xfrm>
          <a:off x="0" y="0"/>
          <a:ext cx="0" cy="0"/>
          <a:chOff x="0" y="0"/>
          <a:chExt cx="0" cy="0"/>
        </a:xfrm>
      </p:grpSpPr>
      <p:sp>
        <p:nvSpPr>
          <p:cNvPr id="1104" name="Google Shape;1104;p144"/>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144"/>
          <p:cNvGrpSpPr/>
          <p:nvPr/>
        </p:nvGrpSpPr>
        <p:grpSpPr>
          <a:xfrm>
            <a:off x="719100" y="539400"/>
            <a:ext cx="7705800" cy="4064700"/>
            <a:chOff x="719100" y="539400"/>
            <a:chExt cx="7705800" cy="4064700"/>
          </a:xfrm>
        </p:grpSpPr>
        <p:cxnSp>
          <p:nvCxnSpPr>
            <p:cNvPr id="1106" name="Google Shape;1106;p14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07" name="Google Shape;1107;p14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108" name="Google Shape;1108;p144"/>
          <p:cNvGrpSpPr/>
          <p:nvPr/>
        </p:nvGrpSpPr>
        <p:grpSpPr>
          <a:xfrm rot="10800000" flipH="1">
            <a:off x="6949440" y="209181"/>
            <a:ext cx="2284753" cy="1607435"/>
            <a:chOff x="5539150" y="3176875"/>
            <a:chExt cx="2029449" cy="1427308"/>
          </a:xfrm>
        </p:grpSpPr>
        <p:sp>
          <p:nvSpPr>
            <p:cNvPr id="1109" name="Google Shape;1109;p144"/>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4"/>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4"/>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15"/>
        <p:cNvGrpSpPr/>
        <p:nvPr/>
      </p:nvGrpSpPr>
      <p:grpSpPr>
        <a:xfrm>
          <a:off x="0" y="0"/>
          <a:ext cx="0" cy="0"/>
          <a:chOff x="0" y="0"/>
          <a:chExt cx="0" cy="0"/>
        </a:xfrm>
      </p:grpSpPr>
      <p:sp>
        <p:nvSpPr>
          <p:cNvPr id="1116" name="Google Shape;1116;p146"/>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146"/>
          <p:cNvGrpSpPr/>
          <p:nvPr/>
        </p:nvGrpSpPr>
        <p:grpSpPr>
          <a:xfrm>
            <a:off x="719100" y="539400"/>
            <a:ext cx="7705800" cy="4064700"/>
            <a:chOff x="719100" y="539400"/>
            <a:chExt cx="7705800" cy="4064700"/>
          </a:xfrm>
        </p:grpSpPr>
        <p:cxnSp>
          <p:nvCxnSpPr>
            <p:cNvPr id="1118" name="Google Shape;1118;p14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19" name="Google Shape;1119;p14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120" name="Google Shape;1120;p146"/>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21" name="Google Shape;1121;p146"/>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22"/>
        <p:cNvGrpSpPr/>
        <p:nvPr/>
      </p:nvGrpSpPr>
      <p:grpSpPr>
        <a:xfrm>
          <a:off x="0" y="0"/>
          <a:ext cx="0" cy="0"/>
          <a:chOff x="0" y="0"/>
          <a:chExt cx="0" cy="0"/>
        </a:xfrm>
      </p:grpSpPr>
      <p:sp>
        <p:nvSpPr>
          <p:cNvPr id="1123" name="Google Shape;1123;p147"/>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7"/>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500" b="1">
                <a:latin typeface="Poppins"/>
                <a:ea typeface="Poppins"/>
                <a:cs typeface="Poppins"/>
                <a:sym typeface="Poppi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5" name="Google Shape;1125;p147"/>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126" name="Google Shape;1126;p147"/>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127" name="Google Shape;1127;p147"/>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1128" name="Google Shape;1128;p14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29" name="Google Shape;1129;p14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6"/>
          <p:cNvSpPr/>
          <p:nvPr/>
        </p:nvSpPr>
        <p:spPr>
          <a:xfrm rot="5400000">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16"/>
          <p:cNvGrpSpPr/>
          <p:nvPr/>
        </p:nvGrpSpPr>
        <p:grpSpPr>
          <a:xfrm>
            <a:off x="719100" y="539400"/>
            <a:ext cx="7705800" cy="4064700"/>
            <a:chOff x="719100" y="539400"/>
            <a:chExt cx="7705800" cy="4064700"/>
          </a:xfrm>
        </p:grpSpPr>
        <p:cxnSp>
          <p:nvCxnSpPr>
            <p:cNvPr id="71" name="Google Shape;71;p1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1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73" name="Google Shape;73;p16"/>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Google Shape;74;p16"/>
          <p:cNvSpPr txBox="1">
            <a:spLocks noGrp="1"/>
          </p:cNvSpPr>
          <p:nvPr>
            <p:ph type="body" idx="1"/>
          </p:nvPr>
        </p:nvSpPr>
        <p:spPr>
          <a:xfrm>
            <a:off x="720000" y="1127000"/>
            <a:ext cx="7704000" cy="39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spcBef>
                <a:spcPts val="0"/>
              </a:spcBef>
              <a:spcAft>
                <a:spcPts val="0"/>
              </a:spcAft>
              <a:buSzPts val="1200"/>
              <a:buFont typeface="Roboto Condensed Light"/>
              <a:buAutoNum type="alphaLcPeriod"/>
              <a:defRPr/>
            </a:lvl2pPr>
            <a:lvl3pPr marL="1371600" lvl="2" indent="-304800" rtl="0">
              <a:spcBef>
                <a:spcPts val="0"/>
              </a:spcBef>
              <a:spcAft>
                <a:spcPts val="0"/>
              </a:spcAft>
              <a:buSzPts val="1200"/>
              <a:buFont typeface="Roboto Condensed Light"/>
              <a:buAutoNum type="romanLcPeriod"/>
              <a:defRPr/>
            </a:lvl3pPr>
            <a:lvl4pPr marL="1828800" lvl="3" indent="-304800" rtl="0">
              <a:spcBef>
                <a:spcPts val="0"/>
              </a:spcBef>
              <a:spcAft>
                <a:spcPts val="0"/>
              </a:spcAft>
              <a:buSzPts val="1200"/>
              <a:buFont typeface="Roboto Condensed Light"/>
              <a:buAutoNum type="arabicPeriod"/>
              <a:defRPr/>
            </a:lvl4pPr>
            <a:lvl5pPr marL="2286000" lvl="4" indent="-304800" rtl="0">
              <a:spcBef>
                <a:spcPts val="0"/>
              </a:spcBef>
              <a:spcAft>
                <a:spcPts val="0"/>
              </a:spcAft>
              <a:buSzPts val="1200"/>
              <a:buFont typeface="Roboto Condensed Light"/>
              <a:buAutoNum type="alphaLcPeriod"/>
              <a:defRPr/>
            </a:lvl5pPr>
            <a:lvl6pPr marL="2743200" lvl="5" indent="-304800" rtl="0">
              <a:spcBef>
                <a:spcPts val="0"/>
              </a:spcBef>
              <a:spcAft>
                <a:spcPts val="0"/>
              </a:spcAft>
              <a:buSzPts val="1200"/>
              <a:buFont typeface="Roboto Condensed Light"/>
              <a:buAutoNum type="romanLcPeriod"/>
              <a:defRPr/>
            </a:lvl6pPr>
            <a:lvl7pPr marL="3200400" lvl="6" indent="-304800" rtl="0">
              <a:spcBef>
                <a:spcPts val="0"/>
              </a:spcBef>
              <a:spcAft>
                <a:spcPts val="0"/>
              </a:spcAft>
              <a:buSzPts val="1200"/>
              <a:buFont typeface="Roboto Condensed Light"/>
              <a:buAutoNum type="arabicPeriod"/>
              <a:defRPr/>
            </a:lvl7pPr>
            <a:lvl8pPr marL="3657600" lvl="7" indent="-304800" rtl="0">
              <a:spcBef>
                <a:spcPts val="0"/>
              </a:spcBef>
              <a:spcAft>
                <a:spcPts val="0"/>
              </a:spcAft>
              <a:buSzPts val="1200"/>
              <a:buFont typeface="Roboto Condensed Light"/>
              <a:buAutoNum type="alphaLcPeriod"/>
              <a:defRPr/>
            </a:lvl8pPr>
            <a:lvl9pPr marL="4114800" lvl="8" indent="-304800" rtl="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30"/>
        <p:cNvGrpSpPr/>
        <p:nvPr/>
      </p:nvGrpSpPr>
      <p:grpSpPr>
        <a:xfrm>
          <a:off x="0" y="0"/>
          <a:ext cx="0" cy="0"/>
          <a:chOff x="0" y="0"/>
          <a:chExt cx="0" cy="0"/>
        </a:xfrm>
      </p:grpSpPr>
      <p:sp>
        <p:nvSpPr>
          <p:cNvPr id="1131" name="Google Shape;1131;p148"/>
          <p:cNvSpPr/>
          <p:nvPr/>
        </p:nvSpPr>
        <p:spPr>
          <a:xfrm rot="5400000">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148"/>
          <p:cNvGrpSpPr/>
          <p:nvPr/>
        </p:nvGrpSpPr>
        <p:grpSpPr>
          <a:xfrm>
            <a:off x="719100" y="539400"/>
            <a:ext cx="7705800" cy="4064700"/>
            <a:chOff x="719100" y="539400"/>
            <a:chExt cx="7705800" cy="4064700"/>
          </a:xfrm>
        </p:grpSpPr>
        <p:cxnSp>
          <p:nvCxnSpPr>
            <p:cNvPr id="1133" name="Google Shape;1133;p14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34" name="Google Shape;1134;p14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135" name="Google Shape;1135;p148"/>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6" name="Google Shape;1136;p148"/>
          <p:cNvSpPr txBox="1">
            <a:spLocks noGrp="1"/>
          </p:cNvSpPr>
          <p:nvPr>
            <p:ph type="body" idx="1"/>
          </p:nvPr>
        </p:nvSpPr>
        <p:spPr>
          <a:xfrm>
            <a:off x="720000" y="1127000"/>
            <a:ext cx="7704000" cy="39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spcBef>
                <a:spcPts val="0"/>
              </a:spcBef>
              <a:spcAft>
                <a:spcPts val="0"/>
              </a:spcAft>
              <a:buSzPts val="1200"/>
              <a:buFont typeface="Roboto Condensed Light"/>
              <a:buAutoNum type="alphaLcPeriod"/>
              <a:defRPr/>
            </a:lvl2pPr>
            <a:lvl3pPr marL="1371600" lvl="2" indent="-304800" rtl="0">
              <a:spcBef>
                <a:spcPts val="0"/>
              </a:spcBef>
              <a:spcAft>
                <a:spcPts val="0"/>
              </a:spcAft>
              <a:buSzPts val="1200"/>
              <a:buFont typeface="Roboto Condensed Light"/>
              <a:buAutoNum type="romanLcPeriod"/>
              <a:defRPr/>
            </a:lvl3pPr>
            <a:lvl4pPr marL="1828800" lvl="3" indent="-304800" rtl="0">
              <a:spcBef>
                <a:spcPts val="0"/>
              </a:spcBef>
              <a:spcAft>
                <a:spcPts val="0"/>
              </a:spcAft>
              <a:buSzPts val="1200"/>
              <a:buFont typeface="Roboto Condensed Light"/>
              <a:buAutoNum type="arabicPeriod"/>
              <a:defRPr/>
            </a:lvl4pPr>
            <a:lvl5pPr marL="2286000" lvl="4" indent="-304800" rtl="0">
              <a:spcBef>
                <a:spcPts val="0"/>
              </a:spcBef>
              <a:spcAft>
                <a:spcPts val="0"/>
              </a:spcAft>
              <a:buSzPts val="1200"/>
              <a:buFont typeface="Roboto Condensed Light"/>
              <a:buAutoNum type="alphaLcPeriod"/>
              <a:defRPr/>
            </a:lvl5pPr>
            <a:lvl6pPr marL="2743200" lvl="5" indent="-304800" rtl="0">
              <a:spcBef>
                <a:spcPts val="0"/>
              </a:spcBef>
              <a:spcAft>
                <a:spcPts val="0"/>
              </a:spcAft>
              <a:buSzPts val="1200"/>
              <a:buFont typeface="Roboto Condensed Light"/>
              <a:buAutoNum type="romanLcPeriod"/>
              <a:defRPr/>
            </a:lvl6pPr>
            <a:lvl7pPr marL="3200400" lvl="6" indent="-304800" rtl="0">
              <a:spcBef>
                <a:spcPts val="0"/>
              </a:spcBef>
              <a:spcAft>
                <a:spcPts val="0"/>
              </a:spcAft>
              <a:buSzPts val="1200"/>
              <a:buFont typeface="Roboto Condensed Light"/>
              <a:buAutoNum type="arabicPeriod"/>
              <a:defRPr/>
            </a:lvl7pPr>
            <a:lvl8pPr marL="3657600" lvl="7" indent="-304800" rtl="0">
              <a:spcBef>
                <a:spcPts val="0"/>
              </a:spcBef>
              <a:spcAft>
                <a:spcPts val="0"/>
              </a:spcAft>
              <a:buSzPts val="1200"/>
              <a:buFont typeface="Roboto Condensed Light"/>
              <a:buAutoNum type="alphaLcPeriod"/>
              <a:defRPr/>
            </a:lvl8pPr>
            <a:lvl9pPr marL="4114800" lvl="8" indent="-304800" rtl="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7"/>
        <p:cNvGrpSpPr/>
        <p:nvPr/>
      </p:nvGrpSpPr>
      <p:grpSpPr>
        <a:xfrm>
          <a:off x="0" y="0"/>
          <a:ext cx="0" cy="0"/>
          <a:chOff x="0" y="0"/>
          <a:chExt cx="0" cy="0"/>
        </a:xfrm>
      </p:grpSpPr>
      <p:sp>
        <p:nvSpPr>
          <p:cNvPr id="1138" name="Google Shape;1138;p149"/>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9"/>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0" name="Google Shape;1140;p149"/>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41" name="Google Shape;1141;p149"/>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42" name="Google Shape;1142;p149"/>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
        <p:nvSpPr>
          <p:cNvPr id="1143" name="Google Shape;1143;p149"/>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1144" name="Google Shape;1144;p149"/>
          <p:cNvGrpSpPr/>
          <p:nvPr/>
        </p:nvGrpSpPr>
        <p:grpSpPr>
          <a:xfrm>
            <a:off x="719100" y="539400"/>
            <a:ext cx="7705800" cy="4064700"/>
            <a:chOff x="719100" y="539400"/>
            <a:chExt cx="7705800" cy="4064700"/>
          </a:xfrm>
        </p:grpSpPr>
        <p:cxnSp>
          <p:nvCxnSpPr>
            <p:cNvPr id="1145" name="Google Shape;1145;p14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46" name="Google Shape;1146;p14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7"/>
        <p:cNvGrpSpPr/>
        <p:nvPr/>
      </p:nvGrpSpPr>
      <p:grpSpPr>
        <a:xfrm>
          <a:off x="0" y="0"/>
          <a:ext cx="0" cy="0"/>
          <a:chOff x="0" y="0"/>
          <a:chExt cx="0" cy="0"/>
        </a:xfrm>
      </p:grpSpPr>
      <p:sp>
        <p:nvSpPr>
          <p:cNvPr id="1148" name="Google Shape;1148;p150"/>
          <p:cNvSpPr/>
          <p:nvPr/>
        </p:nvSpPr>
        <p:spPr>
          <a:xfrm flipH="1">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150"/>
          <p:cNvGrpSpPr/>
          <p:nvPr/>
        </p:nvGrpSpPr>
        <p:grpSpPr>
          <a:xfrm>
            <a:off x="719100" y="539400"/>
            <a:ext cx="7705800" cy="4064700"/>
            <a:chOff x="719100" y="539400"/>
            <a:chExt cx="7705800" cy="4064700"/>
          </a:xfrm>
        </p:grpSpPr>
        <p:cxnSp>
          <p:nvCxnSpPr>
            <p:cNvPr id="1150" name="Google Shape;1150;p15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51" name="Google Shape;1151;p15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152" name="Google Shape;1152;p150"/>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53"/>
        <p:cNvGrpSpPr/>
        <p:nvPr/>
      </p:nvGrpSpPr>
      <p:grpSpPr>
        <a:xfrm>
          <a:off x="0" y="0"/>
          <a:ext cx="0" cy="0"/>
          <a:chOff x="0" y="0"/>
          <a:chExt cx="0" cy="0"/>
        </a:xfrm>
      </p:grpSpPr>
      <p:sp>
        <p:nvSpPr>
          <p:cNvPr id="1154" name="Google Shape;1154;p151"/>
          <p:cNvSpPr/>
          <p:nvPr/>
        </p:nvSpPr>
        <p:spPr>
          <a:xfrm rot="-5400000" flipH="1">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1"/>
          <p:cNvSpPr txBox="1">
            <a:spLocks noGrp="1"/>
          </p:cNvSpPr>
          <p:nvPr>
            <p:ph type="title"/>
          </p:nvPr>
        </p:nvSpPr>
        <p:spPr>
          <a:xfrm>
            <a:off x="1302700" y="1389775"/>
            <a:ext cx="5490000" cy="1322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400"/>
              <a:buNone/>
              <a:defRPr sz="4000" b="1">
                <a:latin typeface="Poppins"/>
                <a:ea typeface="Poppins"/>
                <a:cs typeface="Poppins"/>
                <a:sym typeface="Poppins"/>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156" name="Google Shape;1156;p151"/>
          <p:cNvSpPr txBox="1">
            <a:spLocks noGrp="1"/>
          </p:cNvSpPr>
          <p:nvPr>
            <p:ph type="subTitle" idx="1"/>
          </p:nvPr>
        </p:nvSpPr>
        <p:spPr>
          <a:xfrm>
            <a:off x="1302700" y="2793725"/>
            <a:ext cx="5490000" cy="86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200"/>
              <a:buNone/>
              <a:defRPr sz="1400"/>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a:endParaRPr/>
          </a:p>
        </p:txBody>
      </p:sp>
      <p:grpSp>
        <p:nvGrpSpPr>
          <p:cNvPr id="1157" name="Google Shape;1157;p151"/>
          <p:cNvGrpSpPr/>
          <p:nvPr/>
        </p:nvGrpSpPr>
        <p:grpSpPr>
          <a:xfrm>
            <a:off x="719100" y="539400"/>
            <a:ext cx="7705800" cy="4064700"/>
            <a:chOff x="719100" y="539400"/>
            <a:chExt cx="7705800" cy="4064700"/>
          </a:xfrm>
        </p:grpSpPr>
        <p:cxnSp>
          <p:nvCxnSpPr>
            <p:cNvPr id="1158" name="Google Shape;1158;p15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59" name="Google Shape;1159;p15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160" name="Google Shape;1160;p151"/>
          <p:cNvSpPr/>
          <p:nvPr/>
        </p:nvSpPr>
        <p:spPr>
          <a:xfrm rot="5400000">
            <a:off x="8020160" y="204135"/>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61"/>
        <p:cNvGrpSpPr/>
        <p:nvPr/>
      </p:nvGrpSpPr>
      <p:grpSpPr>
        <a:xfrm>
          <a:off x="0" y="0"/>
          <a:ext cx="0" cy="0"/>
          <a:chOff x="0" y="0"/>
          <a:chExt cx="0" cy="0"/>
        </a:xfrm>
      </p:grpSpPr>
      <p:sp>
        <p:nvSpPr>
          <p:cNvPr id="1162" name="Google Shape;1162;p152"/>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152"/>
          <p:cNvGrpSpPr/>
          <p:nvPr/>
        </p:nvGrpSpPr>
        <p:grpSpPr>
          <a:xfrm>
            <a:off x="719100" y="539400"/>
            <a:ext cx="7705800" cy="4064700"/>
            <a:chOff x="719100" y="539400"/>
            <a:chExt cx="7705800" cy="4064700"/>
          </a:xfrm>
        </p:grpSpPr>
        <p:cxnSp>
          <p:nvCxnSpPr>
            <p:cNvPr id="1164" name="Google Shape;1164;p15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65" name="Google Shape;1165;p15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166" name="Google Shape;1166;p152"/>
          <p:cNvSpPr txBox="1">
            <a:spLocks noGrp="1"/>
          </p:cNvSpPr>
          <p:nvPr>
            <p:ph type="title"/>
          </p:nvPr>
        </p:nvSpPr>
        <p:spPr>
          <a:xfrm>
            <a:off x="3270000" y="1517550"/>
            <a:ext cx="5154000" cy="21084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67"/>
        <p:cNvGrpSpPr/>
        <p:nvPr/>
      </p:nvGrpSpPr>
      <p:grpSpPr>
        <a:xfrm>
          <a:off x="0" y="0"/>
          <a:ext cx="0" cy="0"/>
          <a:chOff x="0" y="0"/>
          <a:chExt cx="0" cy="0"/>
        </a:xfrm>
      </p:grpSpPr>
      <p:sp>
        <p:nvSpPr>
          <p:cNvPr id="1168" name="Google Shape;1168;p153"/>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3"/>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1170" name="Google Shape;1170;p15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71" name="Google Shape;1171;p153"/>
          <p:cNvGrpSpPr/>
          <p:nvPr/>
        </p:nvGrpSpPr>
        <p:grpSpPr>
          <a:xfrm>
            <a:off x="719100" y="539400"/>
            <a:ext cx="7705800" cy="4064700"/>
            <a:chOff x="719100" y="539400"/>
            <a:chExt cx="7705800" cy="4064700"/>
          </a:xfrm>
        </p:grpSpPr>
        <p:cxnSp>
          <p:nvCxnSpPr>
            <p:cNvPr id="1172" name="Google Shape;1172;p15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73" name="Google Shape;1173;p15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74"/>
        <p:cNvGrpSpPr/>
        <p:nvPr/>
      </p:nvGrpSpPr>
      <p:grpSpPr>
        <a:xfrm>
          <a:off x="0" y="0"/>
          <a:ext cx="0" cy="0"/>
          <a:chOff x="0" y="0"/>
          <a:chExt cx="0" cy="0"/>
        </a:xfrm>
      </p:grpSpPr>
      <p:sp>
        <p:nvSpPr>
          <p:cNvPr id="1175" name="Google Shape;1175;p154"/>
          <p:cNvSpPr>
            <a:spLocks noGrp="1"/>
          </p:cNvSpPr>
          <p:nvPr>
            <p:ph type="pic" idx="2"/>
          </p:nvPr>
        </p:nvSpPr>
        <p:spPr>
          <a:xfrm>
            <a:off x="-25" y="0"/>
            <a:ext cx="9144000" cy="5143500"/>
          </a:xfrm>
          <a:prstGeom prst="rect">
            <a:avLst/>
          </a:prstGeom>
          <a:noFill/>
          <a:ln>
            <a:noFill/>
          </a:ln>
        </p:spPr>
      </p:sp>
      <p:sp>
        <p:nvSpPr>
          <p:cNvPr id="1176" name="Google Shape;1176;p154"/>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77"/>
        <p:cNvGrpSpPr/>
        <p:nvPr/>
      </p:nvGrpSpPr>
      <p:grpSpPr>
        <a:xfrm>
          <a:off x="0" y="0"/>
          <a:ext cx="0" cy="0"/>
          <a:chOff x="0" y="0"/>
          <a:chExt cx="0" cy="0"/>
        </a:xfrm>
      </p:grpSpPr>
      <p:sp>
        <p:nvSpPr>
          <p:cNvPr id="1178" name="Google Shape;1178;p155"/>
          <p:cNvSpPr/>
          <p:nvPr/>
        </p:nvSpPr>
        <p:spPr>
          <a:xfrm rot="-5400000">
            <a:off x="529251" y="3819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179" name="Google Shape;1179;p155"/>
          <p:cNvSpPr txBox="1">
            <a:spLocks noGrp="1"/>
          </p:cNvSpPr>
          <p:nvPr>
            <p:ph type="title" hasCustomPrompt="1"/>
          </p:nvPr>
        </p:nvSpPr>
        <p:spPr>
          <a:xfrm>
            <a:off x="720000" y="1721075"/>
            <a:ext cx="5253000" cy="137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72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180" name="Google Shape;1180;p155"/>
          <p:cNvSpPr txBox="1">
            <a:spLocks noGrp="1"/>
          </p:cNvSpPr>
          <p:nvPr>
            <p:ph type="subTitle" idx="1"/>
          </p:nvPr>
        </p:nvSpPr>
        <p:spPr>
          <a:xfrm>
            <a:off x="720000" y="3093325"/>
            <a:ext cx="5253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1181" name="Google Shape;1181;p155"/>
          <p:cNvGrpSpPr/>
          <p:nvPr/>
        </p:nvGrpSpPr>
        <p:grpSpPr>
          <a:xfrm>
            <a:off x="719100" y="539400"/>
            <a:ext cx="7705800" cy="4064700"/>
            <a:chOff x="719100" y="539400"/>
            <a:chExt cx="7705800" cy="4064700"/>
          </a:xfrm>
        </p:grpSpPr>
        <p:cxnSp>
          <p:nvCxnSpPr>
            <p:cNvPr id="1182" name="Google Shape;1182;p15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83" name="Google Shape;1183;p15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184" name="Google Shape;1184;p155"/>
          <p:cNvGrpSpPr/>
          <p:nvPr/>
        </p:nvGrpSpPr>
        <p:grpSpPr>
          <a:xfrm rot="-5400000" flipH="1">
            <a:off x="6513141" y="2883266"/>
            <a:ext cx="1743359" cy="2853115"/>
            <a:chOff x="7400641" y="0"/>
            <a:chExt cx="1743359" cy="2853115"/>
          </a:xfrm>
        </p:grpSpPr>
        <p:sp>
          <p:nvSpPr>
            <p:cNvPr id="1185" name="Google Shape;1185;p155"/>
            <p:cNvSpPr/>
            <p:nvPr/>
          </p:nvSpPr>
          <p:spPr>
            <a:xfrm rot="5400000">
              <a:off x="7400641" y="1109756"/>
              <a:ext cx="1743359" cy="1743359"/>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5"/>
            <p:cNvSpPr/>
            <p:nvPr/>
          </p:nvSpPr>
          <p:spPr>
            <a:xfrm rot="5400000">
              <a:off x="8034154" y="1109707"/>
              <a:ext cx="1109800" cy="1109893"/>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5"/>
            <p:cNvSpPr/>
            <p:nvPr/>
          </p:nvSpPr>
          <p:spPr>
            <a:xfrm rot="5400000">
              <a:off x="8034154" y="-47"/>
              <a:ext cx="1109800" cy="1109893"/>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8"/>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89"/>
        <p:cNvGrpSpPr/>
        <p:nvPr/>
      </p:nvGrpSpPr>
      <p:grpSpPr>
        <a:xfrm>
          <a:off x="0" y="0"/>
          <a:ext cx="0" cy="0"/>
          <a:chOff x="0" y="0"/>
          <a:chExt cx="0" cy="0"/>
        </a:xfrm>
      </p:grpSpPr>
      <p:sp>
        <p:nvSpPr>
          <p:cNvPr id="1190" name="Google Shape;1190;p157"/>
          <p:cNvSpPr/>
          <p:nvPr/>
        </p:nvSpPr>
        <p:spPr>
          <a:xfrm>
            <a:off x="8233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1" name="Google Shape;1191;p157"/>
          <p:cNvGrpSpPr/>
          <p:nvPr/>
        </p:nvGrpSpPr>
        <p:grpSpPr>
          <a:xfrm>
            <a:off x="719100" y="539400"/>
            <a:ext cx="7705800" cy="4064700"/>
            <a:chOff x="719100" y="539400"/>
            <a:chExt cx="7705800" cy="4064700"/>
          </a:xfrm>
        </p:grpSpPr>
        <p:cxnSp>
          <p:nvCxnSpPr>
            <p:cNvPr id="1192" name="Google Shape;1192;p15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93" name="Google Shape;1193;p15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194" name="Google Shape;1194;p15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5" name="Google Shape;1195;p157"/>
          <p:cNvSpPr txBox="1">
            <a:spLocks noGrp="1"/>
          </p:cNvSpPr>
          <p:nvPr>
            <p:ph type="title" idx="2"/>
          </p:nvPr>
        </p:nvSpPr>
        <p:spPr>
          <a:xfrm>
            <a:off x="853112"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96" name="Google Shape;1196;p157"/>
          <p:cNvSpPr txBox="1">
            <a:spLocks noGrp="1"/>
          </p:cNvSpPr>
          <p:nvPr>
            <p:ph type="title" idx="3"/>
          </p:nvPr>
        </p:nvSpPr>
        <p:spPr>
          <a:xfrm>
            <a:off x="4999514"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97" name="Google Shape;1197;p157"/>
          <p:cNvSpPr txBox="1">
            <a:spLocks noGrp="1"/>
          </p:cNvSpPr>
          <p:nvPr>
            <p:ph type="subTitle" idx="1"/>
          </p:nvPr>
        </p:nvSpPr>
        <p:spPr>
          <a:xfrm>
            <a:off x="853112" y="2484449"/>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198" name="Google Shape;1198;p157"/>
          <p:cNvSpPr txBox="1">
            <a:spLocks noGrp="1"/>
          </p:cNvSpPr>
          <p:nvPr>
            <p:ph type="subTitle" idx="4"/>
          </p:nvPr>
        </p:nvSpPr>
        <p:spPr>
          <a:xfrm>
            <a:off x="4999514" y="2484474"/>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199" name="Google Shape;1199;p157"/>
          <p:cNvSpPr txBox="1">
            <a:spLocks noGrp="1"/>
          </p:cNvSpPr>
          <p:nvPr>
            <p:ph type="title" idx="5"/>
          </p:nvPr>
        </p:nvSpPr>
        <p:spPr>
          <a:xfrm>
            <a:off x="851688"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00" name="Google Shape;1200;p157"/>
          <p:cNvSpPr txBox="1">
            <a:spLocks noGrp="1"/>
          </p:cNvSpPr>
          <p:nvPr>
            <p:ph type="title" idx="6"/>
          </p:nvPr>
        </p:nvSpPr>
        <p:spPr>
          <a:xfrm>
            <a:off x="4998111"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01" name="Google Shape;1201;p157"/>
          <p:cNvSpPr txBox="1">
            <a:spLocks noGrp="1"/>
          </p:cNvSpPr>
          <p:nvPr>
            <p:ph type="subTitle" idx="7"/>
          </p:nvPr>
        </p:nvSpPr>
        <p:spPr>
          <a:xfrm>
            <a:off x="851726" y="4045999"/>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02" name="Google Shape;1202;p157"/>
          <p:cNvSpPr txBox="1">
            <a:spLocks noGrp="1"/>
          </p:cNvSpPr>
          <p:nvPr>
            <p:ph type="subTitle" idx="8"/>
          </p:nvPr>
        </p:nvSpPr>
        <p:spPr>
          <a:xfrm>
            <a:off x="4998138" y="4046025"/>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03" name="Google Shape;1203;p157"/>
          <p:cNvSpPr txBox="1">
            <a:spLocks noGrp="1"/>
          </p:cNvSpPr>
          <p:nvPr>
            <p:ph type="title" idx="9" hasCustomPrompt="1"/>
          </p:nvPr>
        </p:nvSpPr>
        <p:spPr>
          <a:xfrm>
            <a:off x="853113" y="1423425"/>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204" name="Google Shape;1204;p157"/>
          <p:cNvSpPr txBox="1">
            <a:spLocks noGrp="1"/>
          </p:cNvSpPr>
          <p:nvPr>
            <p:ph type="title" idx="13" hasCustomPrompt="1"/>
          </p:nvPr>
        </p:nvSpPr>
        <p:spPr>
          <a:xfrm>
            <a:off x="853100" y="29849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205" name="Google Shape;1205;p157"/>
          <p:cNvSpPr txBox="1">
            <a:spLocks noGrp="1"/>
          </p:cNvSpPr>
          <p:nvPr>
            <p:ph type="title" idx="14" hasCustomPrompt="1"/>
          </p:nvPr>
        </p:nvSpPr>
        <p:spPr>
          <a:xfrm>
            <a:off x="4998100" y="14234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206" name="Google Shape;1206;p157"/>
          <p:cNvSpPr txBox="1">
            <a:spLocks noGrp="1"/>
          </p:cNvSpPr>
          <p:nvPr>
            <p:ph type="title" idx="15" hasCustomPrompt="1"/>
          </p:nvPr>
        </p:nvSpPr>
        <p:spPr>
          <a:xfrm>
            <a:off x="4998100" y="2934225"/>
            <a:ext cx="775800" cy="71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sp>
        <p:nvSpPr>
          <p:cNvPr id="76" name="Google Shape;76;p17"/>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7"/>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9" name="Google Shape;79;p17"/>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0" name="Google Shape;80;p17"/>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
        <p:nvSpPr>
          <p:cNvPr id="81" name="Google Shape;81;p17"/>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82" name="Google Shape;82;p17"/>
          <p:cNvGrpSpPr/>
          <p:nvPr/>
        </p:nvGrpSpPr>
        <p:grpSpPr>
          <a:xfrm>
            <a:off x="719100" y="539400"/>
            <a:ext cx="7705800" cy="4064700"/>
            <a:chOff x="719100" y="539400"/>
            <a:chExt cx="7705800" cy="4064700"/>
          </a:xfrm>
        </p:grpSpPr>
        <p:cxnSp>
          <p:nvCxnSpPr>
            <p:cNvPr id="83" name="Google Shape;83;p1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4" name="Google Shape;84;p1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1207"/>
        <p:cNvGrpSpPr/>
        <p:nvPr/>
      </p:nvGrpSpPr>
      <p:grpSpPr>
        <a:xfrm>
          <a:off x="0" y="0"/>
          <a:ext cx="0" cy="0"/>
          <a:chOff x="0" y="0"/>
          <a:chExt cx="0" cy="0"/>
        </a:xfrm>
      </p:grpSpPr>
      <p:sp>
        <p:nvSpPr>
          <p:cNvPr id="1208" name="Google Shape;1208;p158"/>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8"/>
          <p:cNvSpPr txBox="1">
            <a:spLocks noGrp="1"/>
          </p:cNvSpPr>
          <p:nvPr>
            <p:ph type="title" hasCustomPrompt="1"/>
          </p:nvPr>
        </p:nvSpPr>
        <p:spPr>
          <a:xfrm>
            <a:off x="7200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210" name="Google Shape;1210;p158"/>
          <p:cNvSpPr txBox="1">
            <a:spLocks noGrp="1"/>
          </p:cNvSpPr>
          <p:nvPr>
            <p:ph type="subTitle" idx="1"/>
          </p:nvPr>
        </p:nvSpPr>
        <p:spPr>
          <a:xfrm>
            <a:off x="7200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11" name="Google Shape;1211;p158"/>
          <p:cNvSpPr txBox="1">
            <a:spLocks noGrp="1"/>
          </p:cNvSpPr>
          <p:nvPr>
            <p:ph type="title" idx="2" hasCustomPrompt="1"/>
          </p:nvPr>
        </p:nvSpPr>
        <p:spPr>
          <a:xfrm>
            <a:off x="50478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212" name="Google Shape;1212;p158"/>
          <p:cNvSpPr txBox="1">
            <a:spLocks noGrp="1"/>
          </p:cNvSpPr>
          <p:nvPr>
            <p:ph type="subTitle" idx="3"/>
          </p:nvPr>
        </p:nvSpPr>
        <p:spPr>
          <a:xfrm>
            <a:off x="50478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13" name="Google Shape;1213;p158"/>
          <p:cNvSpPr txBox="1">
            <a:spLocks noGrp="1"/>
          </p:cNvSpPr>
          <p:nvPr>
            <p:ph type="title" idx="4" hasCustomPrompt="1"/>
          </p:nvPr>
        </p:nvSpPr>
        <p:spPr>
          <a:xfrm>
            <a:off x="50478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214" name="Google Shape;1214;p158"/>
          <p:cNvSpPr txBox="1">
            <a:spLocks noGrp="1"/>
          </p:cNvSpPr>
          <p:nvPr>
            <p:ph type="subTitle" idx="5"/>
          </p:nvPr>
        </p:nvSpPr>
        <p:spPr>
          <a:xfrm>
            <a:off x="50478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15" name="Google Shape;1215;p158"/>
          <p:cNvSpPr txBox="1">
            <a:spLocks noGrp="1"/>
          </p:cNvSpPr>
          <p:nvPr>
            <p:ph type="title" idx="6" hasCustomPrompt="1"/>
          </p:nvPr>
        </p:nvSpPr>
        <p:spPr>
          <a:xfrm>
            <a:off x="7200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216" name="Google Shape;1216;p158"/>
          <p:cNvSpPr txBox="1">
            <a:spLocks noGrp="1"/>
          </p:cNvSpPr>
          <p:nvPr>
            <p:ph type="subTitle" idx="7"/>
          </p:nvPr>
        </p:nvSpPr>
        <p:spPr>
          <a:xfrm>
            <a:off x="7200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1217" name="Google Shape;1217;p158"/>
          <p:cNvGrpSpPr/>
          <p:nvPr/>
        </p:nvGrpSpPr>
        <p:grpSpPr>
          <a:xfrm>
            <a:off x="719100" y="539400"/>
            <a:ext cx="7705800" cy="4064700"/>
            <a:chOff x="719100" y="539400"/>
            <a:chExt cx="7705800" cy="4064700"/>
          </a:xfrm>
        </p:grpSpPr>
        <p:cxnSp>
          <p:nvCxnSpPr>
            <p:cNvPr id="1218" name="Google Shape;1218;p15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19" name="Google Shape;1219;p15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220" name="Google Shape;1220;p158"/>
          <p:cNvSpPr/>
          <p:nvPr/>
        </p:nvSpPr>
        <p:spPr>
          <a:xfrm rot="-5400000" flipH="1">
            <a:off x="529192" y="4268848"/>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221"/>
        <p:cNvGrpSpPr/>
        <p:nvPr/>
      </p:nvGrpSpPr>
      <p:grpSpPr>
        <a:xfrm>
          <a:off x="0" y="0"/>
          <a:ext cx="0" cy="0"/>
          <a:chOff x="0" y="0"/>
          <a:chExt cx="0" cy="0"/>
        </a:xfrm>
      </p:grpSpPr>
      <p:sp>
        <p:nvSpPr>
          <p:cNvPr id="1222" name="Google Shape;1222;p159"/>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59"/>
          <p:cNvSpPr txBox="1">
            <a:spLocks noGrp="1"/>
          </p:cNvSpPr>
          <p:nvPr>
            <p:ph type="title"/>
          </p:nvPr>
        </p:nvSpPr>
        <p:spPr>
          <a:xfrm>
            <a:off x="2311527"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24" name="Google Shape;1224;p159"/>
          <p:cNvSpPr txBox="1">
            <a:spLocks noGrp="1"/>
          </p:cNvSpPr>
          <p:nvPr>
            <p:ph type="title" idx="2"/>
          </p:nvPr>
        </p:nvSpPr>
        <p:spPr>
          <a:xfrm>
            <a:off x="5638486"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25" name="Google Shape;1225;p159"/>
          <p:cNvSpPr txBox="1">
            <a:spLocks noGrp="1"/>
          </p:cNvSpPr>
          <p:nvPr>
            <p:ph type="subTitle" idx="1"/>
          </p:nvPr>
        </p:nvSpPr>
        <p:spPr>
          <a:xfrm>
            <a:off x="2311525"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26" name="Google Shape;1226;p159"/>
          <p:cNvSpPr txBox="1">
            <a:spLocks noGrp="1"/>
          </p:cNvSpPr>
          <p:nvPr>
            <p:ph type="subTitle" idx="3"/>
          </p:nvPr>
        </p:nvSpPr>
        <p:spPr>
          <a:xfrm>
            <a:off x="5638476"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27" name="Google Shape;1227;p159"/>
          <p:cNvSpPr txBox="1">
            <a:spLocks noGrp="1"/>
          </p:cNvSpPr>
          <p:nvPr>
            <p:ph type="title" idx="4"/>
          </p:nvPr>
        </p:nvSpPr>
        <p:spPr>
          <a:xfrm>
            <a:off x="2311527"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28" name="Google Shape;1228;p159"/>
          <p:cNvSpPr txBox="1">
            <a:spLocks noGrp="1"/>
          </p:cNvSpPr>
          <p:nvPr>
            <p:ph type="title" idx="5"/>
          </p:nvPr>
        </p:nvSpPr>
        <p:spPr>
          <a:xfrm>
            <a:off x="5638475"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29" name="Google Shape;1229;p159"/>
          <p:cNvSpPr txBox="1">
            <a:spLocks noGrp="1"/>
          </p:cNvSpPr>
          <p:nvPr>
            <p:ph type="subTitle" idx="6"/>
          </p:nvPr>
        </p:nvSpPr>
        <p:spPr>
          <a:xfrm>
            <a:off x="231152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30" name="Google Shape;1230;p159"/>
          <p:cNvSpPr txBox="1">
            <a:spLocks noGrp="1"/>
          </p:cNvSpPr>
          <p:nvPr>
            <p:ph type="subTitle" idx="7"/>
          </p:nvPr>
        </p:nvSpPr>
        <p:spPr>
          <a:xfrm>
            <a:off x="563847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31" name="Google Shape;1231;p159"/>
          <p:cNvSpPr txBox="1">
            <a:spLocks noGrp="1"/>
          </p:cNvSpPr>
          <p:nvPr>
            <p:ph type="title" idx="8"/>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32" name="Google Shape;1232;p159"/>
          <p:cNvGrpSpPr/>
          <p:nvPr/>
        </p:nvGrpSpPr>
        <p:grpSpPr>
          <a:xfrm>
            <a:off x="719100" y="539400"/>
            <a:ext cx="7705800" cy="4064700"/>
            <a:chOff x="719100" y="539400"/>
            <a:chExt cx="7705800" cy="4064700"/>
          </a:xfrm>
        </p:grpSpPr>
        <p:cxnSp>
          <p:nvCxnSpPr>
            <p:cNvPr id="1233" name="Google Shape;1233;p15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34" name="Google Shape;1234;p15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235"/>
        <p:cNvGrpSpPr/>
        <p:nvPr/>
      </p:nvGrpSpPr>
      <p:grpSpPr>
        <a:xfrm>
          <a:off x="0" y="0"/>
          <a:ext cx="0" cy="0"/>
          <a:chOff x="0" y="0"/>
          <a:chExt cx="0" cy="0"/>
        </a:xfrm>
      </p:grpSpPr>
      <p:sp>
        <p:nvSpPr>
          <p:cNvPr id="1236" name="Google Shape;1236;p160"/>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160"/>
          <p:cNvGrpSpPr/>
          <p:nvPr/>
        </p:nvGrpSpPr>
        <p:grpSpPr>
          <a:xfrm>
            <a:off x="719100" y="539400"/>
            <a:ext cx="7705800" cy="4064700"/>
            <a:chOff x="719100" y="539400"/>
            <a:chExt cx="7705800" cy="4064700"/>
          </a:xfrm>
        </p:grpSpPr>
        <p:cxnSp>
          <p:nvCxnSpPr>
            <p:cNvPr id="1238" name="Google Shape;1238;p16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39" name="Google Shape;1239;p16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240" name="Google Shape;1240;p160"/>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1241"/>
        <p:cNvGrpSpPr/>
        <p:nvPr/>
      </p:nvGrpSpPr>
      <p:grpSpPr>
        <a:xfrm>
          <a:off x="0" y="0"/>
          <a:ext cx="0" cy="0"/>
          <a:chOff x="0" y="0"/>
          <a:chExt cx="0" cy="0"/>
        </a:xfrm>
      </p:grpSpPr>
      <p:sp>
        <p:nvSpPr>
          <p:cNvPr id="1242" name="Google Shape;1242;p161"/>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161"/>
          <p:cNvGrpSpPr/>
          <p:nvPr/>
        </p:nvGrpSpPr>
        <p:grpSpPr>
          <a:xfrm>
            <a:off x="719100" y="539400"/>
            <a:ext cx="7705800" cy="4064700"/>
            <a:chOff x="719100" y="539400"/>
            <a:chExt cx="7705800" cy="4064700"/>
          </a:xfrm>
        </p:grpSpPr>
        <p:cxnSp>
          <p:nvCxnSpPr>
            <p:cNvPr id="1244" name="Google Shape;1244;p16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45" name="Google Shape;1245;p16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246" name="Google Shape;1246;p161"/>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247"/>
        <p:cNvGrpSpPr/>
        <p:nvPr/>
      </p:nvGrpSpPr>
      <p:grpSpPr>
        <a:xfrm>
          <a:off x="0" y="0"/>
          <a:ext cx="0" cy="0"/>
          <a:chOff x="0" y="0"/>
          <a:chExt cx="0" cy="0"/>
        </a:xfrm>
      </p:grpSpPr>
      <p:sp>
        <p:nvSpPr>
          <p:cNvPr id="1248" name="Google Shape;1248;p162"/>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2"/>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0" name="Google Shape;1250;p162"/>
          <p:cNvSpPr txBox="1">
            <a:spLocks noGrp="1"/>
          </p:cNvSpPr>
          <p:nvPr>
            <p:ph type="body" idx="1"/>
          </p:nvPr>
        </p:nvSpPr>
        <p:spPr>
          <a:xfrm>
            <a:off x="720000" y="1203200"/>
            <a:ext cx="7704000" cy="9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1251" name="Google Shape;1251;p162"/>
          <p:cNvGrpSpPr/>
          <p:nvPr/>
        </p:nvGrpSpPr>
        <p:grpSpPr>
          <a:xfrm>
            <a:off x="719100" y="539400"/>
            <a:ext cx="7705800" cy="4064700"/>
            <a:chOff x="719100" y="539400"/>
            <a:chExt cx="7705800" cy="4064700"/>
          </a:xfrm>
        </p:grpSpPr>
        <p:cxnSp>
          <p:nvCxnSpPr>
            <p:cNvPr id="1252" name="Google Shape;1252;p16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53" name="Google Shape;1253;p16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text 1">
  <p:cSld name="TITLE_AND_BODY_1_1">
    <p:spTree>
      <p:nvGrpSpPr>
        <p:cNvPr id="1" name="Shape 1254"/>
        <p:cNvGrpSpPr/>
        <p:nvPr/>
      </p:nvGrpSpPr>
      <p:grpSpPr>
        <a:xfrm>
          <a:off x="0" y="0"/>
          <a:ext cx="0" cy="0"/>
          <a:chOff x="0" y="0"/>
          <a:chExt cx="0" cy="0"/>
        </a:xfrm>
      </p:grpSpPr>
      <p:sp>
        <p:nvSpPr>
          <p:cNvPr id="1255" name="Google Shape;1255;p163"/>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3"/>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7" name="Google Shape;1257;p163"/>
          <p:cNvSpPr txBox="1">
            <a:spLocks noGrp="1"/>
          </p:cNvSpPr>
          <p:nvPr>
            <p:ph type="body" idx="1"/>
          </p:nvPr>
        </p:nvSpPr>
        <p:spPr>
          <a:xfrm>
            <a:off x="720000" y="1203200"/>
            <a:ext cx="7704000" cy="228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1258" name="Google Shape;1258;p163"/>
          <p:cNvGrpSpPr/>
          <p:nvPr/>
        </p:nvGrpSpPr>
        <p:grpSpPr>
          <a:xfrm>
            <a:off x="719100" y="539400"/>
            <a:ext cx="7705800" cy="4064700"/>
            <a:chOff x="719100" y="539400"/>
            <a:chExt cx="7705800" cy="4064700"/>
          </a:xfrm>
        </p:grpSpPr>
        <p:cxnSp>
          <p:nvCxnSpPr>
            <p:cNvPr id="1259" name="Google Shape;1259;p16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60" name="Google Shape;1260;p16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261"/>
        <p:cNvGrpSpPr/>
        <p:nvPr/>
      </p:nvGrpSpPr>
      <p:grpSpPr>
        <a:xfrm>
          <a:off x="0" y="0"/>
          <a:ext cx="0" cy="0"/>
          <a:chOff x="0" y="0"/>
          <a:chExt cx="0" cy="0"/>
        </a:xfrm>
      </p:grpSpPr>
      <p:sp>
        <p:nvSpPr>
          <p:cNvPr id="1262" name="Google Shape;1262;p164"/>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164"/>
          <p:cNvGrpSpPr/>
          <p:nvPr/>
        </p:nvGrpSpPr>
        <p:grpSpPr>
          <a:xfrm>
            <a:off x="719100" y="539400"/>
            <a:ext cx="7705800" cy="4064700"/>
            <a:chOff x="719100" y="539400"/>
            <a:chExt cx="7705800" cy="4064700"/>
          </a:xfrm>
        </p:grpSpPr>
        <p:cxnSp>
          <p:nvCxnSpPr>
            <p:cNvPr id="1264" name="Google Shape;1264;p16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65" name="Google Shape;1265;p16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266" name="Google Shape;1266;p164"/>
          <p:cNvSpPr txBox="1">
            <a:spLocks noGrp="1"/>
          </p:cNvSpPr>
          <p:nvPr>
            <p:ph type="ctrTitle"/>
          </p:nvPr>
        </p:nvSpPr>
        <p:spPr>
          <a:xfrm>
            <a:off x="2998200" y="601750"/>
            <a:ext cx="48924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267" name="Google Shape;1267;p164"/>
          <p:cNvSpPr txBox="1">
            <a:spLocks noGrp="1"/>
          </p:cNvSpPr>
          <p:nvPr>
            <p:ph type="subTitle" idx="1"/>
          </p:nvPr>
        </p:nvSpPr>
        <p:spPr>
          <a:xfrm>
            <a:off x="2998200" y="1794116"/>
            <a:ext cx="48924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8" name="Google Shape;1268;p164"/>
          <p:cNvSpPr txBox="1">
            <a:spLocks noGrp="1"/>
          </p:cNvSpPr>
          <p:nvPr>
            <p:ph type="subTitle" idx="2"/>
          </p:nvPr>
        </p:nvSpPr>
        <p:spPr>
          <a:xfrm>
            <a:off x="2998200" y="2198653"/>
            <a:ext cx="48924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9" name="Google Shape;1269;p164"/>
          <p:cNvSpPr txBox="1">
            <a:spLocks noGrp="1"/>
          </p:cNvSpPr>
          <p:nvPr>
            <p:ph type="subTitle" idx="3"/>
          </p:nvPr>
        </p:nvSpPr>
        <p:spPr>
          <a:xfrm>
            <a:off x="2998200" y="4218175"/>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70" name="Google Shape;1270;p164"/>
          <p:cNvSpPr txBox="1"/>
          <p:nvPr/>
        </p:nvSpPr>
        <p:spPr>
          <a:xfrm>
            <a:off x="2998200" y="36889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lang="en" sz="1200" b="1" u="sng">
                <a:solidFill>
                  <a:schemeClr val="dk1"/>
                </a:solid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includes icons by </a:t>
            </a:r>
            <a:r>
              <a:rPr lang="en" sz="1200" b="1" u="sng">
                <a:solidFill>
                  <a:schemeClr val="dk1"/>
                </a:solid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infographics &amp; images by </a:t>
            </a:r>
            <a:r>
              <a:rPr lang="en" sz="1200" b="1" u="sng">
                <a:solidFill>
                  <a:schemeClr val="dk1"/>
                </a:solid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ivvic"/>
              <a:ea typeface="Livvic"/>
              <a:cs typeface="Livvic"/>
              <a:sym typeface="Livvic"/>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271"/>
        <p:cNvGrpSpPr/>
        <p:nvPr/>
      </p:nvGrpSpPr>
      <p:grpSpPr>
        <a:xfrm>
          <a:off x="0" y="0"/>
          <a:ext cx="0" cy="0"/>
          <a:chOff x="0" y="0"/>
          <a:chExt cx="0" cy="0"/>
        </a:xfrm>
      </p:grpSpPr>
      <p:sp>
        <p:nvSpPr>
          <p:cNvPr id="1272" name="Google Shape;1272;p165"/>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165"/>
          <p:cNvGrpSpPr/>
          <p:nvPr/>
        </p:nvGrpSpPr>
        <p:grpSpPr>
          <a:xfrm>
            <a:off x="719100" y="539400"/>
            <a:ext cx="7705800" cy="4064700"/>
            <a:chOff x="719100" y="539400"/>
            <a:chExt cx="7705800" cy="4064700"/>
          </a:xfrm>
        </p:grpSpPr>
        <p:cxnSp>
          <p:nvCxnSpPr>
            <p:cNvPr id="1274" name="Google Shape;1274;p16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75" name="Google Shape;1275;p16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276" name="Google Shape;1276;p165"/>
          <p:cNvGrpSpPr/>
          <p:nvPr/>
        </p:nvGrpSpPr>
        <p:grpSpPr>
          <a:xfrm rot="5400000">
            <a:off x="-430099" y="3200731"/>
            <a:ext cx="2284753" cy="1607435"/>
            <a:chOff x="5539150" y="3176875"/>
            <a:chExt cx="2029449" cy="1427308"/>
          </a:xfrm>
        </p:grpSpPr>
        <p:sp>
          <p:nvSpPr>
            <p:cNvPr id="1277" name="Google Shape;1277;p165"/>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5"/>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5"/>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1280"/>
        <p:cNvGrpSpPr/>
        <p:nvPr/>
      </p:nvGrpSpPr>
      <p:grpSpPr>
        <a:xfrm>
          <a:off x="0" y="0"/>
          <a:ext cx="0" cy="0"/>
          <a:chOff x="0" y="0"/>
          <a:chExt cx="0" cy="0"/>
        </a:xfrm>
      </p:grpSpPr>
      <p:sp>
        <p:nvSpPr>
          <p:cNvPr id="1281" name="Google Shape;1281;p166"/>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166"/>
          <p:cNvGrpSpPr/>
          <p:nvPr/>
        </p:nvGrpSpPr>
        <p:grpSpPr>
          <a:xfrm>
            <a:off x="719100" y="539400"/>
            <a:ext cx="7705800" cy="4064700"/>
            <a:chOff x="719100" y="539400"/>
            <a:chExt cx="7705800" cy="4064700"/>
          </a:xfrm>
        </p:grpSpPr>
        <p:cxnSp>
          <p:nvCxnSpPr>
            <p:cNvPr id="1283" name="Google Shape;1283;p16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84" name="Google Shape;1284;p16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285" name="Google Shape;1285;p166"/>
          <p:cNvGrpSpPr/>
          <p:nvPr/>
        </p:nvGrpSpPr>
        <p:grpSpPr>
          <a:xfrm rot="10800000" flipH="1">
            <a:off x="6949440" y="209181"/>
            <a:ext cx="2284753" cy="1607435"/>
            <a:chOff x="5539150" y="3176875"/>
            <a:chExt cx="2029449" cy="1427308"/>
          </a:xfrm>
        </p:grpSpPr>
        <p:sp>
          <p:nvSpPr>
            <p:cNvPr id="1286" name="Google Shape;1286;p166"/>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6"/>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6"/>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8"/>
          <p:cNvSpPr/>
          <p:nvPr/>
        </p:nvSpPr>
        <p:spPr>
          <a:xfrm flipH="1">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8"/>
          <p:cNvGrpSpPr/>
          <p:nvPr/>
        </p:nvGrpSpPr>
        <p:grpSpPr>
          <a:xfrm>
            <a:off x="719100" y="539400"/>
            <a:ext cx="7705800" cy="4064700"/>
            <a:chOff x="719100" y="539400"/>
            <a:chExt cx="7705800" cy="4064700"/>
          </a:xfrm>
        </p:grpSpPr>
        <p:cxnSp>
          <p:nvCxnSpPr>
            <p:cNvPr id="88" name="Google Shape;88;p1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9" name="Google Shape;89;p1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90" name="Google Shape;90;p18"/>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
        <p:cNvGrpSpPr/>
        <p:nvPr/>
      </p:nvGrpSpPr>
      <p:grpSpPr>
        <a:xfrm>
          <a:off x="0" y="0"/>
          <a:ext cx="0" cy="0"/>
          <a:chOff x="0" y="0"/>
          <a:chExt cx="0" cy="0"/>
        </a:xfrm>
      </p:grpSpPr>
      <p:sp>
        <p:nvSpPr>
          <p:cNvPr id="92" name="Google Shape;92;p19"/>
          <p:cNvSpPr/>
          <p:nvPr/>
        </p:nvSpPr>
        <p:spPr>
          <a:xfrm rot="-5400000" flipH="1">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txBox="1">
            <a:spLocks noGrp="1"/>
          </p:cNvSpPr>
          <p:nvPr>
            <p:ph type="title"/>
          </p:nvPr>
        </p:nvSpPr>
        <p:spPr>
          <a:xfrm>
            <a:off x="1302700" y="1389775"/>
            <a:ext cx="5490000" cy="1322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400"/>
              <a:buNone/>
              <a:defRPr sz="4000" b="1">
                <a:latin typeface="Poppins"/>
                <a:ea typeface="Poppins"/>
                <a:cs typeface="Poppins"/>
                <a:sym typeface="Poppins"/>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94" name="Google Shape;94;p19"/>
          <p:cNvSpPr txBox="1">
            <a:spLocks noGrp="1"/>
          </p:cNvSpPr>
          <p:nvPr>
            <p:ph type="subTitle" idx="1"/>
          </p:nvPr>
        </p:nvSpPr>
        <p:spPr>
          <a:xfrm>
            <a:off x="1302700" y="2793725"/>
            <a:ext cx="5490000" cy="86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200"/>
              <a:buNone/>
              <a:defRPr sz="1400"/>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a:endParaRPr/>
          </a:p>
        </p:txBody>
      </p:sp>
      <p:grpSp>
        <p:nvGrpSpPr>
          <p:cNvPr id="95" name="Google Shape;95;p19"/>
          <p:cNvGrpSpPr/>
          <p:nvPr/>
        </p:nvGrpSpPr>
        <p:grpSpPr>
          <a:xfrm>
            <a:off x="719100" y="539400"/>
            <a:ext cx="7705800" cy="4064700"/>
            <a:chOff x="719100" y="539400"/>
            <a:chExt cx="7705800" cy="4064700"/>
          </a:xfrm>
        </p:grpSpPr>
        <p:cxnSp>
          <p:nvCxnSpPr>
            <p:cNvPr id="96" name="Google Shape;96;p1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97" name="Google Shape;97;p1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98" name="Google Shape;98;p19"/>
          <p:cNvSpPr/>
          <p:nvPr/>
        </p:nvSpPr>
        <p:spPr>
          <a:xfrm rot="5400000">
            <a:off x="8020160" y="204135"/>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9"/>
        <p:cNvGrpSpPr/>
        <p:nvPr/>
      </p:nvGrpSpPr>
      <p:grpSpPr>
        <a:xfrm>
          <a:off x="0" y="0"/>
          <a:ext cx="0" cy="0"/>
          <a:chOff x="0" y="0"/>
          <a:chExt cx="0" cy="0"/>
        </a:xfrm>
      </p:grpSpPr>
      <p:sp>
        <p:nvSpPr>
          <p:cNvPr id="100" name="Google Shape;100;p20"/>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20"/>
          <p:cNvGrpSpPr/>
          <p:nvPr/>
        </p:nvGrpSpPr>
        <p:grpSpPr>
          <a:xfrm>
            <a:off x="719100" y="539400"/>
            <a:ext cx="7705800" cy="4064700"/>
            <a:chOff x="719100" y="539400"/>
            <a:chExt cx="7705800" cy="4064700"/>
          </a:xfrm>
        </p:grpSpPr>
        <p:cxnSp>
          <p:nvCxnSpPr>
            <p:cNvPr id="102" name="Google Shape;102;p2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2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04" name="Google Shape;104;p20"/>
          <p:cNvSpPr txBox="1">
            <a:spLocks noGrp="1"/>
          </p:cNvSpPr>
          <p:nvPr>
            <p:ph type="title"/>
          </p:nvPr>
        </p:nvSpPr>
        <p:spPr>
          <a:xfrm>
            <a:off x="3270000" y="1517550"/>
            <a:ext cx="5154000" cy="21084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21"/>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108" name="Google Shape;108;p21"/>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9" name="Google Shape;109;p21"/>
          <p:cNvGrpSpPr/>
          <p:nvPr/>
        </p:nvGrpSpPr>
        <p:grpSpPr>
          <a:xfrm>
            <a:off x="719100" y="539400"/>
            <a:ext cx="7705800" cy="4064700"/>
            <a:chOff x="719100" y="539400"/>
            <a:chExt cx="7705800" cy="4064700"/>
          </a:xfrm>
        </p:grpSpPr>
        <p:cxnSp>
          <p:nvCxnSpPr>
            <p:cNvPr id="110" name="Google Shape;110;p2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2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2"/>
        <p:cNvGrpSpPr/>
        <p:nvPr/>
      </p:nvGrpSpPr>
      <p:grpSpPr>
        <a:xfrm>
          <a:off x="0" y="0"/>
          <a:ext cx="0" cy="0"/>
          <a:chOff x="0" y="0"/>
          <a:chExt cx="0" cy="0"/>
        </a:xfrm>
      </p:grpSpPr>
      <p:sp>
        <p:nvSpPr>
          <p:cNvPr id="113" name="Google Shape;113;p22"/>
          <p:cNvSpPr>
            <a:spLocks noGrp="1"/>
          </p:cNvSpPr>
          <p:nvPr>
            <p:ph type="pic" idx="2"/>
          </p:nvPr>
        </p:nvSpPr>
        <p:spPr>
          <a:xfrm>
            <a:off x="-25" y="0"/>
            <a:ext cx="9144000" cy="5143500"/>
          </a:xfrm>
          <a:prstGeom prst="rect">
            <a:avLst/>
          </a:prstGeom>
          <a:noFill/>
          <a:ln>
            <a:noFill/>
          </a:ln>
        </p:spPr>
      </p:sp>
      <p:sp>
        <p:nvSpPr>
          <p:cNvPr id="114" name="Google Shape;114;p22"/>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23"/>
          <p:cNvSpPr/>
          <p:nvPr/>
        </p:nvSpPr>
        <p:spPr>
          <a:xfrm rot="-5400000">
            <a:off x="529251" y="3819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17" name="Google Shape;117;p23"/>
          <p:cNvSpPr txBox="1">
            <a:spLocks noGrp="1"/>
          </p:cNvSpPr>
          <p:nvPr>
            <p:ph type="title" hasCustomPrompt="1"/>
          </p:nvPr>
        </p:nvSpPr>
        <p:spPr>
          <a:xfrm>
            <a:off x="720000" y="1721075"/>
            <a:ext cx="5253000" cy="137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72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18" name="Google Shape;118;p23"/>
          <p:cNvSpPr txBox="1">
            <a:spLocks noGrp="1"/>
          </p:cNvSpPr>
          <p:nvPr>
            <p:ph type="subTitle" idx="1"/>
          </p:nvPr>
        </p:nvSpPr>
        <p:spPr>
          <a:xfrm>
            <a:off x="720000" y="3093325"/>
            <a:ext cx="5253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119" name="Google Shape;119;p23"/>
          <p:cNvGrpSpPr/>
          <p:nvPr/>
        </p:nvGrpSpPr>
        <p:grpSpPr>
          <a:xfrm>
            <a:off x="719100" y="539400"/>
            <a:ext cx="7705800" cy="4064700"/>
            <a:chOff x="719100" y="539400"/>
            <a:chExt cx="7705800" cy="4064700"/>
          </a:xfrm>
        </p:grpSpPr>
        <p:cxnSp>
          <p:nvCxnSpPr>
            <p:cNvPr id="120" name="Google Shape;120;p2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1" name="Google Shape;121;p2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22" name="Google Shape;122;p23"/>
          <p:cNvGrpSpPr/>
          <p:nvPr/>
        </p:nvGrpSpPr>
        <p:grpSpPr>
          <a:xfrm rot="-5400000" flipH="1">
            <a:off x="6513141" y="2883266"/>
            <a:ext cx="1743359" cy="2853115"/>
            <a:chOff x="7400641" y="0"/>
            <a:chExt cx="1743359" cy="2853115"/>
          </a:xfrm>
        </p:grpSpPr>
        <p:sp>
          <p:nvSpPr>
            <p:cNvPr id="123" name="Google Shape;123;p23"/>
            <p:cNvSpPr/>
            <p:nvPr/>
          </p:nvSpPr>
          <p:spPr>
            <a:xfrm rot="5400000">
              <a:off x="7400641" y="1109756"/>
              <a:ext cx="1743359" cy="1743359"/>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rot="5400000">
              <a:off x="8034154" y="1109707"/>
              <a:ext cx="1109800" cy="1109893"/>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rot="5400000">
              <a:off x="8034154" y="-47"/>
              <a:ext cx="1109800" cy="1109893"/>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7"/>
        <p:cNvGrpSpPr/>
        <p:nvPr/>
      </p:nvGrpSpPr>
      <p:grpSpPr>
        <a:xfrm>
          <a:off x="0" y="0"/>
          <a:ext cx="0" cy="0"/>
          <a:chOff x="0" y="0"/>
          <a:chExt cx="0" cy="0"/>
        </a:xfrm>
      </p:grpSpPr>
      <p:sp>
        <p:nvSpPr>
          <p:cNvPr id="128" name="Google Shape;128;p25"/>
          <p:cNvSpPr/>
          <p:nvPr/>
        </p:nvSpPr>
        <p:spPr>
          <a:xfrm>
            <a:off x="8233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25"/>
          <p:cNvGrpSpPr/>
          <p:nvPr/>
        </p:nvGrpSpPr>
        <p:grpSpPr>
          <a:xfrm>
            <a:off x="719100" y="539400"/>
            <a:ext cx="7705800" cy="4064700"/>
            <a:chOff x="719100" y="539400"/>
            <a:chExt cx="7705800" cy="4064700"/>
          </a:xfrm>
        </p:grpSpPr>
        <p:cxnSp>
          <p:nvCxnSpPr>
            <p:cNvPr id="130" name="Google Shape;130;p2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2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32" name="Google Shape;132;p2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3" name="Google Shape;133;p25"/>
          <p:cNvSpPr txBox="1">
            <a:spLocks noGrp="1"/>
          </p:cNvSpPr>
          <p:nvPr>
            <p:ph type="title" idx="2"/>
          </p:nvPr>
        </p:nvSpPr>
        <p:spPr>
          <a:xfrm>
            <a:off x="853112"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4" name="Google Shape;134;p25"/>
          <p:cNvSpPr txBox="1">
            <a:spLocks noGrp="1"/>
          </p:cNvSpPr>
          <p:nvPr>
            <p:ph type="title" idx="3"/>
          </p:nvPr>
        </p:nvSpPr>
        <p:spPr>
          <a:xfrm>
            <a:off x="4999514"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5" name="Google Shape;135;p25"/>
          <p:cNvSpPr txBox="1">
            <a:spLocks noGrp="1"/>
          </p:cNvSpPr>
          <p:nvPr>
            <p:ph type="subTitle" idx="1"/>
          </p:nvPr>
        </p:nvSpPr>
        <p:spPr>
          <a:xfrm>
            <a:off x="853112" y="2484449"/>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6" name="Google Shape;136;p25"/>
          <p:cNvSpPr txBox="1">
            <a:spLocks noGrp="1"/>
          </p:cNvSpPr>
          <p:nvPr>
            <p:ph type="subTitle" idx="4"/>
          </p:nvPr>
        </p:nvSpPr>
        <p:spPr>
          <a:xfrm>
            <a:off x="4999514" y="2484474"/>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37" name="Google Shape;137;p25"/>
          <p:cNvSpPr txBox="1">
            <a:spLocks noGrp="1"/>
          </p:cNvSpPr>
          <p:nvPr>
            <p:ph type="title" idx="5"/>
          </p:nvPr>
        </p:nvSpPr>
        <p:spPr>
          <a:xfrm>
            <a:off x="851688"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8" name="Google Shape;138;p25"/>
          <p:cNvSpPr txBox="1">
            <a:spLocks noGrp="1"/>
          </p:cNvSpPr>
          <p:nvPr>
            <p:ph type="title" idx="6"/>
          </p:nvPr>
        </p:nvSpPr>
        <p:spPr>
          <a:xfrm>
            <a:off x="4998111"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9" name="Google Shape;139;p25"/>
          <p:cNvSpPr txBox="1">
            <a:spLocks noGrp="1"/>
          </p:cNvSpPr>
          <p:nvPr>
            <p:ph type="subTitle" idx="7"/>
          </p:nvPr>
        </p:nvSpPr>
        <p:spPr>
          <a:xfrm>
            <a:off x="851726" y="4045999"/>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40" name="Google Shape;140;p25"/>
          <p:cNvSpPr txBox="1">
            <a:spLocks noGrp="1"/>
          </p:cNvSpPr>
          <p:nvPr>
            <p:ph type="subTitle" idx="8"/>
          </p:nvPr>
        </p:nvSpPr>
        <p:spPr>
          <a:xfrm>
            <a:off x="4998138" y="4046025"/>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41" name="Google Shape;141;p25"/>
          <p:cNvSpPr txBox="1">
            <a:spLocks noGrp="1"/>
          </p:cNvSpPr>
          <p:nvPr>
            <p:ph type="title" idx="9" hasCustomPrompt="1"/>
          </p:nvPr>
        </p:nvSpPr>
        <p:spPr>
          <a:xfrm>
            <a:off x="853113" y="1423425"/>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42" name="Google Shape;142;p25"/>
          <p:cNvSpPr txBox="1">
            <a:spLocks noGrp="1"/>
          </p:cNvSpPr>
          <p:nvPr>
            <p:ph type="title" idx="13" hasCustomPrompt="1"/>
          </p:nvPr>
        </p:nvSpPr>
        <p:spPr>
          <a:xfrm>
            <a:off x="853100" y="29849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43" name="Google Shape;143;p25"/>
          <p:cNvSpPr txBox="1">
            <a:spLocks noGrp="1"/>
          </p:cNvSpPr>
          <p:nvPr>
            <p:ph type="title" idx="14" hasCustomPrompt="1"/>
          </p:nvPr>
        </p:nvSpPr>
        <p:spPr>
          <a:xfrm>
            <a:off x="4998100" y="14234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44" name="Google Shape;144;p25"/>
          <p:cNvSpPr txBox="1">
            <a:spLocks noGrp="1"/>
          </p:cNvSpPr>
          <p:nvPr>
            <p:ph type="title" idx="15" hasCustomPrompt="1"/>
          </p:nvPr>
        </p:nvSpPr>
        <p:spPr>
          <a:xfrm>
            <a:off x="4998100" y="2934225"/>
            <a:ext cx="775800" cy="71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145"/>
        <p:cNvGrpSpPr/>
        <p:nvPr/>
      </p:nvGrpSpPr>
      <p:grpSpPr>
        <a:xfrm>
          <a:off x="0" y="0"/>
          <a:ext cx="0" cy="0"/>
          <a:chOff x="0" y="0"/>
          <a:chExt cx="0" cy="0"/>
        </a:xfrm>
      </p:grpSpPr>
      <p:sp>
        <p:nvSpPr>
          <p:cNvPr id="146" name="Google Shape;146;p26"/>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txBox="1">
            <a:spLocks noGrp="1"/>
          </p:cNvSpPr>
          <p:nvPr>
            <p:ph type="title" hasCustomPrompt="1"/>
          </p:nvPr>
        </p:nvSpPr>
        <p:spPr>
          <a:xfrm>
            <a:off x="7200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48" name="Google Shape;148;p26"/>
          <p:cNvSpPr txBox="1">
            <a:spLocks noGrp="1"/>
          </p:cNvSpPr>
          <p:nvPr>
            <p:ph type="subTitle" idx="1"/>
          </p:nvPr>
        </p:nvSpPr>
        <p:spPr>
          <a:xfrm>
            <a:off x="7200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49" name="Google Shape;149;p26"/>
          <p:cNvSpPr txBox="1">
            <a:spLocks noGrp="1"/>
          </p:cNvSpPr>
          <p:nvPr>
            <p:ph type="title" idx="2" hasCustomPrompt="1"/>
          </p:nvPr>
        </p:nvSpPr>
        <p:spPr>
          <a:xfrm>
            <a:off x="50478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0" name="Google Shape;150;p26"/>
          <p:cNvSpPr txBox="1">
            <a:spLocks noGrp="1"/>
          </p:cNvSpPr>
          <p:nvPr>
            <p:ph type="subTitle" idx="3"/>
          </p:nvPr>
        </p:nvSpPr>
        <p:spPr>
          <a:xfrm>
            <a:off x="50478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51" name="Google Shape;151;p26"/>
          <p:cNvSpPr txBox="1">
            <a:spLocks noGrp="1"/>
          </p:cNvSpPr>
          <p:nvPr>
            <p:ph type="title" idx="4" hasCustomPrompt="1"/>
          </p:nvPr>
        </p:nvSpPr>
        <p:spPr>
          <a:xfrm>
            <a:off x="50478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2" name="Google Shape;152;p26"/>
          <p:cNvSpPr txBox="1">
            <a:spLocks noGrp="1"/>
          </p:cNvSpPr>
          <p:nvPr>
            <p:ph type="subTitle" idx="5"/>
          </p:nvPr>
        </p:nvSpPr>
        <p:spPr>
          <a:xfrm>
            <a:off x="50478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53" name="Google Shape;153;p26"/>
          <p:cNvSpPr txBox="1">
            <a:spLocks noGrp="1"/>
          </p:cNvSpPr>
          <p:nvPr>
            <p:ph type="title" idx="6" hasCustomPrompt="1"/>
          </p:nvPr>
        </p:nvSpPr>
        <p:spPr>
          <a:xfrm>
            <a:off x="7200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4" name="Google Shape;154;p26"/>
          <p:cNvSpPr txBox="1">
            <a:spLocks noGrp="1"/>
          </p:cNvSpPr>
          <p:nvPr>
            <p:ph type="subTitle" idx="7"/>
          </p:nvPr>
        </p:nvSpPr>
        <p:spPr>
          <a:xfrm>
            <a:off x="7200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155" name="Google Shape;155;p26"/>
          <p:cNvGrpSpPr/>
          <p:nvPr/>
        </p:nvGrpSpPr>
        <p:grpSpPr>
          <a:xfrm>
            <a:off x="719100" y="539400"/>
            <a:ext cx="7705800" cy="4064700"/>
            <a:chOff x="719100" y="539400"/>
            <a:chExt cx="7705800" cy="4064700"/>
          </a:xfrm>
        </p:grpSpPr>
        <p:cxnSp>
          <p:nvCxnSpPr>
            <p:cNvPr id="156" name="Google Shape;156;p2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57" name="Google Shape;157;p2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58" name="Google Shape;158;p26"/>
          <p:cNvSpPr/>
          <p:nvPr/>
        </p:nvSpPr>
        <p:spPr>
          <a:xfrm rot="-5400000" flipH="1">
            <a:off x="529192" y="4268848"/>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59"/>
        <p:cNvGrpSpPr/>
        <p:nvPr/>
      </p:nvGrpSpPr>
      <p:grpSpPr>
        <a:xfrm>
          <a:off x="0" y="0"/>
          <a:ext cx="0" cy="0"/>
          <a:chOff x="0" y="0"/>
          <a:chExt cx="0" cy="0"/>
        </a:xfrm>
      </p:grpSpPr>
      <p:sp>
        <p:nvSpPr>
          <p:cNvPr id="160" name="Google Shape;160;p27"/>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txBox="1">
            <a:spLocks noGrp="1"/>
          </p:cNvSpPr>
          <p:nvPr>
            <p:ph type="title"/>
          </p:nvPr>
        </p:nvSpPr>
        <p:spPr>
          <a:xfrm>
            <a:off x="2311527"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2" name="Google Shape;162;p27"/>
          <p:cNvSpPr txBox="1">
            <a:spLocks noGrp="1"/>
          </p:cNvSpPr>
          <p:nvPr>
            <p:ph type="title" idx="2"/>
          </p:nvPr>
        </p:nvSpPr>
        <p:spPr>
          <a:xfrm>
            <a:off x="5638486"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3" name="Google Shape;163;p27"/>
          <p:cNvSpPr txBox="1">
            <a:spLocks noGrp="1"/>
          </p:cNvSpPr>
          <p:nvPr>
            <p:ph type="subTitle" idx="1"/>
          </p:nvPr>
        </p:nvSpPr>
        <p:spPr>
          <a:xfrm>
            <a:off x="2311525"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64" name="Google Shape;164;p27"/>
          <p:cNvSpPr txBox="1">
            <a:spLocks noGrp="1"/>
          </p:cNvSpPr>
          <p:nvPr>
            <p:ph type="subTitle" idx="3"/>
          </p:nvPr>
        </p:nvSpPr>
        <p:spPr>
          <a:xfrm>
            <a:off x="5638476"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65" name="Google Shape;165;p27"/>
          <p:cNvSpPr txBox="1">
            <a:spLocks noGrp="1"/>
          </p:cNvSpPr>
          <p:nvPr>
            <p:ph type="title" idx="4"/>
          </p:nvPr>
        </p:nvSpPr>
        <p:spPr>
          <a:xfrm>
            <a:off x="2311527"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6" name="Google Shape;166;p27"/>
          <p:cNvSpPr txBox="1">
            <a:spLocks noGrp="1"/>
          </p:cNvSpPr>
          <p:nvPr>
            <p:ph type="title" idx="5"/>
          </p:nvPr>
        </p:nvSpPr>
        <p:spPr>
          <a:xfrm>
            <a:off x="5638475"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7" name="Google Shape;167;p27"/>
          <p:cNvSpPr txBox="1">
            <a:spLocks noGrp="1"/>
          </p:cNvSpPr>
          <p:nvPr>
            <p:ph type="subTitle" idx="6"/>
          </p:nvPr>
        </p:nvSpPr>
        <p:spPr>
          <a:xfrm>
            <a:off x="231152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68" name="Google Shape;168;p27"/>
          <p:cNvSpPr txBox="1">
            <a:spLocks noGrp="1"/>
          </p:cNvSpPr>
          <p:nvPr>
            <p:ph type="subTitle" idx="7"/>
          </p:nvPr>
        </p:nvSpPr>
        <p:spPr>
          <a:xfrm>
            <a:off x="563847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69" name="Google Shape;169;p27"/>
          <p:cNvSpPr txBox="1">
            <a:spLocks noGrp="1"/>
          </p:cNvSpPr>
          <p:nvPr>
            <p:ph type="title" idx="8"/>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0" name="Google Shape;170;p27"/>
          <p:cNvGrpSpPr/>
          <p:nvPr/>
        </p:nvGrpSpPr>
        <p:grpSpPr>
          <a:xfrm>
            <a:off x="719100" y="539400"/>
            <a:ext cx="7705800" cy="4064700"/>
            <a:chOff x="719100" y="539400"/>
            <a:chExt cx="7705800" cy="4064700"/>
          </a:xfrm>
        </p:grpSpPr>
        <p:cxnSp>
          <p:nvCxnSpPr>
            <p:cNvPr id="171" name="Google Shape;171;p2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2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73"/>
        <p:cNvGrpSpPr/>
        <p:nvPr/>
      </p:nvGrpSpPr>
      <p:grpSpPr>
        <a:xfrm>
          <a:off x="0" y="0"/>
          <a:ext cx="0" cy="0"/>
          <a:chOff x="0" y="0"/>
          <a:chExt cx="0" cy="0"/>
        </a:xfrm>
      </p:grpSpPr>
      <p:sp>
        <p:nvSpPr>
          <p:cNvPr id="174" name="Google Shape;174;p28"/>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28"/>
          <p:cNvGrpSpPr/>
          <p:nvPr/>
        </p:nvGrpSpPr>
        <p:grpSpPr>
          <a:xfrm>
            <a:off x="719100" y="539400"/>
            <a:ext cx="7705800" cy="4064700"/>
            <a:chOff x="719100" y="539400"/>
            <a:chExt cx="7705800" cy="4064700"/>
          </a:xfrm>
        </p:grpSpPr>
        <p:cxnSp>
          <p:nvCxnSpPr>
            <p:cNvPr id="176" name="Google Shape;176;p2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2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78" name="Google Shape;178;p28"/>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179"/>
        <p:cNvGrpSpPr/>
        <p:nvPr/>
      </p:nvGrpSpPr>
      <p:grpSpPr>
        <a:xfrm>
          <a:off x="0" y="0"/>
          <a:ext cx="0" cy="0"/>
          <a:chOff x="0" y="0"/>
          <a:chExt cx="0" cy="0"/>
        </a:xfrm>
      </p:grpSpPr>
      <p:sp>
        <p:nvSpPr>
          <p:cNvPr id="180" name="Google Shape;180;p29"/>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29"/>
          <p:cNvGrpSpPr/>
          <p:nvPr/>
        </p:nvGrpSpPr>
        <p:grpSpPr>
          <a:xfrm>
            <a:off x="719100" y="539400"/>
            <a:ext cx="7705800" cy="4064700"/>
            <a:chOff x="719100" y="539400"/>
            <a:chExt cx="7705800" cy="4064700"/>
          </a:xfrm>
        </p:grpSpPr>
        <p:cxnSp>
          <p:nvCxnSpPr>
            <p:cNvPr id="182" name="Google Shape;182;p2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2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84" name="Google Shape;184;p29"/>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185"/>
        <p:cNvGrpSpPr/>
        <p:nvPr/>
      </p:nvGrpSpPr>
      <p:grpSpPr>
        <a:xfrm>
          <a:off x="0" y="0"/>
          <a:ext cx="0" cy="0"/>
          <a:chOff x="0" y="0"/>
          <a:chExt cx="0" cy="0"/>
        </a:xfrm>
      </p:grpSpPr>
      <p:sp>
        <p:nvSpPr>
          <p:cNvPr id="186" name="Google Shape;186;p30"/>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8" name="Google Shape;188;p30"/>
          <p:cNvSpPr txBox="1">
            <a:spLocks noGrp="1"/>
          </p:cNvSpPr>
          <p:nvPr>
            <p:ph type="body" idx="1"/>
          </p:nvPr>
        </p:nvSpPr>
        <p:spPr>
          <a:xfrm>
            <a:off x="720000" y="1203200"/>
            <a:ext cx="7704000" cy="9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189" name="Google Shape;189;p30"/>
          <p:cNvGrpSpPr/>
          <p:nvPr/>
        </p:nvGrpSpPr>
        <p:grpSpPr>
          <a:xfrm>
            <a:off x="719100" y="539400"/>
            <a:ext cx="7705800" cy="4064700"/>
            <a:chOff x="719100" y="539400"/>
            <a:chExt cx="7705800" cy="4064700"/>
          </a:xfrm>
        </p:grpSpPr>
        <p:cxnSp>
          <p:nvCxnSpPr>
            <p:cNvPr id="190" name="Google Shape;190;p3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91" name="Google Shape;191;p3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
  <p:cSld name="TITLE_AND_BODY_1_1">
    <p:spTree>
      <p:nvGrpSpPr>
        <p:cNvPr id="1" name="Shape 192"/>
        <p:cNvGrpSpPr/>
        <p:nvPr/>
      </p:nvGrpSpPr>
      <p:grpSpPr>
        <a:xfrm>
          <a:off x="0" y="0"/>
          <a:ext cx="0" cy="0"/>
          <a:chOff x="0" y="0"/>
          <a:chExt cx="0" cy="0"/>
        </a:xfrm>
      </p:grpSpPr>
      <p:sp>
        <p:nvSpPr>
          <p:cNvPr id="193" name="Google Shape;193;p31"/>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31"/>
          <p:cNvSpPr txBox="1">
            <a:spLocks noGrp="1"/>
          </p:cNvSpPr>
          <p:nvPr>
            <p:ph type="body" idx="1"/>
          </p:nvPr>
        </p:nvSpPr>
        <p:spPr>
          <a:xfrm>
            <a:off x="720000" y="1203200"/>
            <a:ext cx="7704000" cy="228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196" name="Google Shape;196;p31"/>
          <p:cNvGrpSpPr/>
          <p:nvPr/>
        </p:nvGrpSpPr>
        <p:grpSpPr>
          <a:xfrm>
            <a:off x="719100" y="539400"/>
            <a:ext cx="7705800" cy="4064700"/>
            <a:chOff x="719100" y="539400"/>
            <a:chExt cx="7705800" cy="4064700"/>
          </a:xfrm>
        </p:grpSpPr>
        <p:cxnSp>
          <p:nvCxnSpPr>
            <p:cNvPr id="197" name="Google Shape;197;p3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3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99"/>
        <p:cNvGrpSpPr/>
        <p:nvPr/>
      </p:nvGrpSpPr>
      <p:grpSpPr>
        <a:xfrm>
          <a:off x="0" y="0"/>
          <a:ext cx="0" cy="0"/>
          <a:chOff x="0" y="0"/>
          <a:chExt cx="0" cy="0"/>
        </a:xfrm>
      </p:grpSpPr>
      <p:sp>
        <p:nvSpPr>
          <p:cNvPr id="200" name="Google Shape;200;p32"/>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32"/>
          <p:cNvGrpSpPr/>
          <p:nvPr/>
        </p:nvGrpSpPr>
        <p:grpSpPr>
          <a:xfrm>
            <a:off x="719100" y="539400"/>
            <a:ext cx="7705800" cy="4064700"/>
            <a:chOff x="719100" y="539400"/>
            <a:chExt cx="7705800" cy="4064700"/>
          </a:xfrm>
        </p:grpSpPr>
        <p:cxnSp>
          <p:nvCxnSpPr>
            <p:cNvPr id="202" name="Google Shape;202;p3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03" name="Google Shape;203;p3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204" name="Google Shape;204;p32"/>
          <p:cNvSpPr txBox="1">
            <a:spLocks noGrp="1"/>
          </p:cNvSpPr>
          <p:nvPr>
            <p:ph type="ctrTitle"/>
          </p:nvPr>
        </p:nvSpPr>
        <p:spPr>
          <a:xfrm>
            <a:off x="2998200" y="601750"/>
            <a:ext cx="48924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205" name="Google Shape;205;p32"/>
          <p:cNvSpPr txBox="1">
            <a:spLocks noGrp="1"/>
          </p:cNvSpPr>
          <p:nvPr>
            <p:ph type="subTitle" idx="1"/>
          </p:nvPr>
        </p:nvSpPr>
        <p:spPr>
          <a:xfrm>
            <a:off x="2998200" y="1794116"/>
            <a:ext cx="48924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6" name="Google Shape;206;p32"/>
          <p:cNvSpPr txBox="1">
            <a:spLocks noGrp="1"/>
          </p:cNvSpPr>
          <p:nvPr>
            <p:ph type="subTitle" idx="2"/>
          </p:nvPr>
        </p:nvSpPr>
        <p:spPr>
          <a:xfrm>
            <a:off x="2998200" y="2198653"/>
            <a:ext cx="48924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7" name="Google Shape;207;p32"/>
          <p:cNvSpPr txBox="1">
            <a:spLocks noGrp="1"/>
          </p:cNvSpPr>
          <p:nvPr>
            <p:ph type="subTitle" idx="3"/>
          </p:nvPr>
        </p:nvSpPr>
        <p:spPr>
          <a:xfrm>
            <a:off x="2998200" y="4218175"/>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8" name="Google Shape;208;p32"/>
          <p:cNvSpPr txBox="1"/>
          <p:nvPr/>
        </p:nvSpPr>
        <p:spPr>
          <a:xfrm>
            <a:off x="2998200" y="36889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lang="en" sz="1200" b="1" u="sng">
                <a:solidFill>
                  <a:schemeClr val="dk1"/>
                </a:solid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includes icons by </a:t>
            </a:r>
            <a:r>
              <a:rPr lang="en" sz="1200" b="1" u="sng">
                <a:solidFill>
                  <a:schemeClr val="dk1"/>
                </a:solid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infographics &amp; images by </a:t>
            </a:r>
            <a:r>
              <a:rPr lang="en" sz="1200" b="1" u="sng">
                <a:solidFill>
                  <a:schemeClr val="dk1"/>
                </a:solid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ivvic"/>
              <a:ea typeface="Livvic"/>
              <a:cs typeface="Livvic"/>
              <a:sym typeface="Livvic"/>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09"/>
        <p:cNvGrpSpPr/>
        <p:nvPr/>
      </p:nvGrpSpPr>
      <p:grpSpPr>
        <a:xfrm>
          <a:off x="0" y="0"/>
          <a:ext cx="0" cy="0"/>
          <a:chOff x="0" y="0"/>
          <a:chExt cx="0" cy="0"/>
        </a:xfrm>
      </p:grpSpPr>
      <p:sp>
        <p:nvSpPr>
          <p:cNvPr id="210" name="Google Shape;210;p33"/>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33"/>
          <p:cNvGrpSpPr/>
          <p:nvPr/>
        </p:nvGrpSpPr>
        <p:grpSpPr>
          <a:xfrm>
            <a:off x="719100" y="539400"/>
            <a:ext cx="7705800" cy="4064700"/>
            <a:chOff x="719100" y="539400"/>
            <a:chExt cx="7705800" cy="4064700"/>
          </a:xfrm>
        </p:grpSpPr>
        <p:cxnSp>
          <p:nvCxnSpPr>
            <p:cNvPr id="212" name="Google Shape;212;p3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13" name="Google Shape;213;p3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214" name="Google Shape;214;p33"/>
          <p:cNvGrpSpPr/>
          <p:nvPr/>
        </p:nvGrpSpPr>
        <p:grpSpPr>
          <a:xfrm rot="5400000">
            <a:off x="-430099" y="3200731"/>
            <a:ext cx="2284753" cy="1607435"/>
            <a:chOff x="5539150" y="3176875"/>
            <a:chExt cx="2029449" cy="1427308"/>
          </a:xfrm>
        </p:grpSpPr>
        <p:sp>
          <p:nvSpPr>
            <p:cNvPr id="215" name="Google Shape;215;p33"/>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218"/>
        <p:cNvGrpSpPr/>
        <p:nvPr/>
      </p:nvGrpSpPr>
      <p:grpSpPr>
        <a:xfrm>
          <a:off x="0" y="0"/>
          <a:ext cx="0" cy="0"/>
          <a:chOff x="0" y="0"/>
          <a:chExt cx="0" cy="0"/>
        </a:xfrm>
      </p:grpSpPr>
      <p:sp>
        <p:nvSpPr>
          <p:cNvPr id="219" name="Google Shape;219;p34"/>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34"/>
          <p:cNvGrpSpPr/>
          <p:nvPr/>
        </p:nvGrpSpPr>
        <p:grpSpPr>
          <a:xfrm>
            <a:off x="719100" y="539400"/>
            <a:ext cx="7705800" cy="4064700"/>
            <a:chOff x="719100" y="539400"/>
            <a:chExt cx="7705800" cy="4064700"/>
          </a:xfrm>
        </p:grpSpPr>
        <p:cxnSp>
          <p:nvCxnSpPr>
            <p:cNvPr id="221" name="Google Shape;221;p3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3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223" name="Google Shape;223;p34"/>
          <p:cNvGrpSpPr/>
          <p:nvPr/>
        </p:nvGrpSpPr>
        <p:grpSpPr>
          <a:xfrm rot="10800000" flipH="1">
            <a:off x="6949440" y="209181"/>
            <a:ext cx="2284753" cy="1607435"/>
            <a:chOff x="5539150" y="3176875"/>
            <a:chExt cx="2029449" cy="1427308"/>
          </a:xfrm>
        </p:grpSpPr>
        <p:sp>
          <p:nvSpPr>
            <p:cNvPr id="224" name="Google Shape;224;p34"/>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0"/>
        <p:cNvGrpSpPr/>
        <p:nvPr/>
      </p:nvGrpSpPr>
      <p:grpSpPr>
        <a:xfrm>
          <a:off x="0" y="0"/>
          <a:ext cx="0" cy="0"/>
          <a:chOff x="0" y="0"/>
          <a:chExt cx="0" cy="0"/>
        </a:xfrm>
      </p:grpSpPr>
      <p:sp>
        <p:nvSpPr>
          <p:cNvPr id="231" name="Google Shape;231;p36"/>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36"/>
          <p:cNvGrpSpPr/>
          <p:nvPr/>
        </p:nvGrpSpPr>
        <p:grpSpPr>
          <a:xfrm>
            <a:off x="719100" y="539400"/>
            <a:ext cx="7705800" cy="4064700"/>
            <a:chOff x="719100" y="539400"/>
            <a:chExt cx="7705800" cy="4064700"/>
          </a:xfrm>
        </p:grpSpPr>
        <p:cxnSp>
          <p:nvCxnSpPr>
            <p:cNvPr id="233" name="Google Shape;233;p3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34" name="Google Shape;234;p3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235" name="Google Shape;235;p36"/>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236" name="Google Shape;236;p36"/>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7"/>
        <p:cNvGrpSpPr/>
        <p:nvPr/>
      </p:nvGrpSpPr>
      <p:grpSpPr>
        <a:xfrm>
          <a:off x="0" y="0"/>
          <a:ext cx="0" cy="0"/>
          <a:chOff x="0" y="0"/>
          <a:chExt cx="0" cy="0"/>
        </a:xfrm>
      </p:grpSpPr>
      <p:sp>
        <p:nvSpPr>
          <p:cNvPr id="238" name="Google Shape;238;p37"/>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7"/>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500" b="1">
                <a:latin typeface="Poppins"/>
                <a:ea typeface="Poppins"/>
                <a:cs typeface="Poppins"/>
                <a:sym typeface="Poppi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0" name="Google Shape;240;p37"/>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41" name="Google Shape;241;p37"/>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42" name="Google Shape;242;p37"/>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243" name="Google Shape;243;p3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3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38"/>
          <p:cNvSpPr/>
          <p:nvPr/>
        </p:nvSpPr>
        <p:spPr>
          <a:xfrm rot="5400000">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38"/>
          <p:cNvGrpSpPr/>
          <p:nvPr/>
        </p:nvGrpSpPr>
        <p:grpSpPr>
          <a:xfrm>
            <a:off x="719100" y="539400"/>
            <a:ext cx="7705800" cy="4064700"/>
            <a:chOff x="719100" y="539400"/>
            <a:chExt cx="7705800" cy="4064700"/>
          </a:xfrm>
        </p:grpSpPr>
        <p:cxnSp>
          <p:nvCxnSpPr>
            <p:cNvPr id="248" name="Google Shape;248;p3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3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250" name="Google Shape;250;p38"/>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1" name="Google Shape;251;p38"/>
          <p:cNvSpPr txBox="1">
            <a:spLocks noGrp="1"/>
          </p:cNvSpPr>
          <p:nvPr>
            <p:ph type="body" idx="1"/>
          </p:nvPr>
        </p:nvSpPr>
        <p:spPr>
          <a:xfrm>
            <a:off x="720000" y="1127000"/>
            <a:ext cx="7704000" cy="39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spcBef>
                <a:spcPts val="0"/>
              </a:spcBef>
              <a:spcAft>
                <a:spcPts val="0"/>
              </a:spcAft>
              <a:buSzPts val="1200"/>
              <a:buFont typeface="Roboto Condensed Light"/>
              <a:buAutoNum type="alphaLcPeriod"/>
              <a:defRPr/>
            </a:lvl2pPr>
            <a:lvl3pPr marL="1371600" lvl="2" indent="-304800" rtl="0">
              <a:spcBef>
                <a:spcPts val="0"/>
              </a:spcBef>
              <a:spcAft>
                <a:spcPts val="0"/>
              </a:spcAft>
              <a:buSzPts val="1200"/>
              <a:buFont typeface="Roboto Condensed Light"/>
              <a:buAutoNum type="romanLcPeriod"/>
              <a:defRPr/>
            </a:lvl3pPr>
            <a:lvl4pPr marL="1828800" lvl="3" indent="-304800" rtl="0">
              <a:spcBef>
                <a:spcPts val="0"/>
              </a:spcBef>
              <a:spcAft>
                <a:spcPts val="0"/>
              </a:spcAft>
              <a:buSzPts val="1200"/>
              <a:buFont typeface="Roboto Condensed Light"/>
              <a:buAutoNum type="arabicPeriod"/>
              <a:defRPr/>
            </a:lvl4pPr>
            <a:lvl5pPr marL="2286000" lvl="4" indent="-304800" rtl="0">
              <a:spcBef>
                <a:spcPts val="0"/>
              </a:spcBef>
              <a:spcAft>
                <a:spcPts val="0"/>
              </a:spcAft>
              <a:buSzPts val="1200"/>
              <a:buFont typeface="Roboto Condensed Light"/>
              <a:buAutoNum type="alphaLcPeriod"/>
              <a:defRPr/>
            </a:lvl5pPr>
            <a:lvl6pPr marL="2743200" lvl="5" indent="-304800" rtl="0">
              <a:spcBef>
                <a:spcPts val="0"/>
              </a:spcBef>
              <a:spcAft>
                <a:spcPts val="0"/>
              </a:spcAft>
              <a:buSzPts val="1200"/>
              <a:buFont typeface="Roboto Condensed Light"/>
              <a:buAutoNum type="romanLcPeriod"/>
              <a:defRPr/>
            </a:lvl6pPr>
            <a:lvl7pPr marL="3200400" lvl="6" indent="-304800" rtl="0">
              <a:spcBef>
                <a:spcPts val="0"/>
              </a:spcBef>
              <a:spcAft>
                <a:spcPts val="0"/>
              </a:spcAft>
              <a:buSzPts val="1200"/>
              <a:buFont typeface="Roboto Condensed Light"/>
              <a:buAutoNum type="arabicPeriod"/>
              <a:defRPr/>
            </a:lvl7pPr>
            <a:lvl8pPr marL="3657600" lvl="7" indent="-304800" rtl="0">
              <a:spcBef>
                <a:spcPts val="0"/>
              </a:spcBef>
              <a:spcAft>
                <a:spcPts val="0"/>
              </a:spcAft>
              <a:buSzPts val="1200"/>
              <a:buFont typeface="Roboto Condensed Light"/>
              <a:buAutoNum type="alphaLcPeriod"/>
              <a:defRPr/>
            </a:lvl8pPr>
            <a:lvl9pPr marL="4114800" lvl="8" indent="-304800" rtl="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2"/>
        <p:cNvGrpSpPr/>
        <p:nvPr/>
      </p:nvGrpSpPr>
      <p:grpSpPr>
        <a:xfrm>
          <a:off x="0" y="0"/>
          <a:ext cx="0" cy="0"/>
          <a:chOff x="0" y="0"/>
          <a:chExt cx="0" cy="0"/>
        </a:xfrm>
      </p:grpSpPr>
      <p:sp>
        <p:nvSpPr>
          <p:cNvPr id="253" name="Google Shape;253;p39"/>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5" name="Google Shape;255;p39"/>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6" name="Google Shape;256;p39"/>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57" name="Google Shape;257;p39"/>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
        <p:nvSpPr>
          <p:cNvPr id="258" name="Google Shape;258;p39"/>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259" name="Google Shape;259;p39"/>
          <p:cNvGrpSpPr/>
          <p:nvPr/>
        </p:nvGrpSpPr>
        <p:grpSpPr>
          <a:xfrm>
            <a:off x="719100" y="539400"/>
            <a:ext cx="7705800" cy="4064700"/>
            <a:chOff x="719100" y="539400"/>
            <a:chExt cx="7705800" cy="4064700"/>
          </a:xfrm>
        </p:grpSpPr>
        <p:cxnSp>
          <p:nvCxnSpPr>
            <p:cNvPr id="260" name="Google Shape;260;p3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61" name="Google Shape;261;p3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2"/>
        <p:cNvGrpSpPr/>
        <p:nvPr/>
      </p:nvGrpSpPr>
      <p:grpSpPr>
        <a:xfrm>
          <a:off x="0" y="0"/>
          <a:ext cx="0" cy="0"/>
          <a:chOff x="0" y="0"/>
          <a:chExt cx="0" cy="0"/>
        </a:xfrm>
      </p:grpSpPr>
      <p:sp>
        <p:nvSpPr>
          <p:cNvPr id="263" name="Google Shape;263;p40"/>
          <p:cNvSpPr/>
          <p:nvPr/>
        </p:nvSpPr>
        <p:spPr>
          <a:xfrm flipH="1">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40"/>
          <p:cNvGrpSpPr/>
          <p:nvPr/>
        </p:nvGrpSpPr>
        <p:grpSpPr>
          <a:xfrm>
            <a:off x="719100" y="539400"/>
            <a:ext cx="7705800" cy="4064700"/>
            <a:chOff x="719100" y="539400"/>
            <a:chExt cx="7705800" cy="4064700"/>
          </a:xfrm>
        </p:grpSpPr>
        <p:cxnSp>
          <p:nvCxnSpPr>
            <p:cNvPr id="265" name="Google Shape;265;p4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66" name="Google Shape;266;p4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267" name="Google Shape;267;p40"/>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8"/>
        <p:cNvGrpSpPr/>
        <p:nvPr/>
      </p:nvGrpSpPr>
      <p:grpSpPr>
        <a:xfrm>
          <a:off x="0" y="0"/>
          <a:ext cx="0" cy="0"/>
          <a:chOff x="0" y="0"/>
          <a:chExt cx="0" cy="0"/>
        </a:xfrm>
      </p:grpSpPr>
      <p:sp>
        <p:nvSpPr>
          <p:cNvPr id="269" name="Google Shape;269;p41"/>
          <p:cNvSpPr/>
          <p:nvPr/>
        </p:nvSpPr>
        <p:spPr>
          <a:xfrm rot="-5400000" flipH="1">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txBox="1">
            <a:spLocks noGrp="1"/>
          </p:cNvSpPr>
          <p:nvPr>
            <p:ph type="title"/>
          </p:nvPr>
        </p:nvSpPr>
        <p:spPr>
          <a:xfrm>
            <a:off x="1302700" y="1389775"/>
            <a:ext cx="5490000" cy="1322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400"/>
              <a:buNone/>
              <a:defRPr sz="4000" b="1">
                <a:latin typeface="Poppins"/>
                <a:ea typeface="Poppins"/>
                <a:cs typeface="Poppins"/>
                <a:sym typeface="Poppins"/>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71" name="Google Shape;271;p41"/>
          <p:cNvSpPr txBox="1">
            <a:spLocks noGrp="1"/>
          </p:cNvSpPr>
          <p:nvPr>
            <p:ph type="subTitle" idx="1"/>
          </p:nvPr>
        </p:nvSpPr>
        <p:spPr>
          <a:xfrm>
            <a:off x="1302700" y="2793725"/>
            <a:ext cx="5490000" cy="86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200"/>
              <a:buNone/>
              <a:defRPr sz="1400"/>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a:endParaRPr/>
          </a:p>
        </p:txBody>
      </p:sp>
      <p:grpSp>
        <p:nvGrpSpPr>
          <p:cNvPr id="272" name="Google Shape;272;p41"/>
          <p:cNvGrpSpPr/>
          <p:nvPr/>
        </p:nvGrpSpPr>
        <p:grpSpPr>
          <a:xfrm>
            <a:off x="719100" y="539400"/>
            <a:ext cx="7705800" cy="4064700"/>
            <a:chOff x="719100" y="539400"/>
            <a:chExt cx="7705800" cy="4064700"/>
          </a:xfrm>
        </p:grpSpPr>
        <p:cxnSp>
          <p:nvCxnSpPr>
            <p:cNvPr id="273" name="Google Shape;273;p4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74" name="Google Shape;274;p4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275" name="Google Shape;275;p41"/>
          <p:cNvSpPr/>
          <p:nvPr/>
        </p:nvSpPr>
        <p:spPr>
          <a:xfrm rot="5400000">
            <a:off x="8020160" y="204135"/>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6"/>
        <p:cNvGrpSpPr/>
        <p:nvPr/>
      </p:nvGrpSpPr>
      <p:grpSpPr>
        <a:xfrm>
          <a:off x="0" y="0"/>
          <a:ext cx="0" cy="0"/>
          <a:chOff x="0" y="0"/>
          <a:chExt cx="0" cy="0"/>
        </a:xfrm>
      </p:grpSpPr>
      <p:sp>
        <p:nvSpPr>
          <p:cNvPr id="277" name="Google Shape;277;p42"/>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42"/>
          <p:cNvGrpSpPr/>
          <p:nvPr/>
        </p:nvGrpSpPr>
        <p:grpSpPr>
          <a:xfrm>
            <a:off x="719100" y="539400"/>
            <a:ext cx="7705800" cy="4064700"/>
            <a:chOff x="719100" y="539400"/>
            <a:chExt cx="7705800" cy="4064700"/>
          </a:xfrm>
        </p:grpSpPr>
        <p:cxnSp>
          <p:nvCxnSpPr>
            <p:cNvPr id="279" name="Google Shape;279;p4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80" name="Google Shape;280;p4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281" name="Google Shape;281;p42"/>
          <p:cNvSpPr txBox="1">
            <a:spLocks noGrp="1"/>
          </p:cNvSpPr>
          <p:nvPr>
            <p:ph type="title"/>
          </p:nvPr>
        </p:nvSpPr>
        <p:spPr>
          <a:xfrm>
            <a:off x="3270000" y="1517550"/>
            <a:ext cx="5154000" cy="21084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2"/>
        <p:cNvGrpSpPr/>
        <p:nvPr/>
      </p:nvGrpSpPr>
      <p:grpSpPr>
        <a:xfrm>
          <a:off x="0" y="0"/>
          <a:ext cx="0" cy="0"/>
          <a:chOff x="0" y="0"/>
          <a:chExt cx="0" cy="0"/>
        </a:xfrm>
      </p:grpSpPr>
      <p:sp>
        <p:nvSpPr>
          <p:cNvPr id="283" name="Google Shape;283;p43"/>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285" name="Google Shape;285;p4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86" name="Google Shape;286;p43"/>
          <p:cNvGrpSpPr/>
          <p:nvPr/>
        </p:nvGrpSpPr>
        <p:grpSpPr>
          <a:xfrm>
            <a:off x="719100" y="539400"/>
            <a:ext cx="7705800" cy="4064700"/>
            <a:chOff x="719100" y="539400"/>
            <a:chExt cx="7705800" cy="4064700"/>
          </a:xfrm>
        </p:grpSpPr>
        <p:cxnSp>
          <p:nvCxnSpPr>
            <p:cNvPr id="287" name="Google Shape;287;p4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88" name="Google Shape;288;p4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9"/>
        <p:cNvGrpSpPr/>
        <p:nvPr/>
      </p:nvGrpSpPr>
      <p:grpSpPr>
        <a:xfrm>
          <a:off x="0" y="0"/>
          <a:ext cx="0" cy="0"/>
          <a:chOff x="0" y="0"/>
          <a:chExt cx="0" cy="0"/>
        </a:xfrm>
      </p:grpSpPr>
      <p:sp>
        <p:nvSpPr>
          <p:cNvPr id="290" name="Google Shape;290;p44"/>
          <p:cNvSpPr>
            <a:spLocks noGrp="1"/>
          </p:cNvSpPr>
          <p:nvPr>
            <p:ph type="pic" idx="2"/>
          </p:nvPr>
        </p:nvSpPr>
        <p:spPr>
          <a:xfrm>
            <a:off x="-25" y="0"/>
            <a:ext cx="9144000" cy="5143500"/>
          </a:xfrm>
          <a:prstGeom prst="rect">
            <a:avLst/>
          </a:prstGeom>
          <a:noFill/>
          <a:ln>
            <a:noFill/>
          </a:ln>
        </p:spPr>
      </p:sp>
      <p:sp>
        <p:nvSpPr>
          <p:cNvPr id="291" name="Google Shape;291;p44"/>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2"/>
        <p:cNvGrpSpPr/>
        <p:nvPr/>
      </p:nvGrpSpPr>
      <p:grpSpPr>
        <a:xfrm>
          <a:off x="0" y="0"/>
          <a:ext cx="0" cy="0"/>
          <a:chOff x="0" y="0"/>
          <a:chExt cx="0" cy="0"/>
        </a:xfrm>
      </p:grpSpPr>
      <p:sp>
        <p:nvSpPr>
          <p:cNvPr id="293" name="Google Shape;293;p45"/>
          <p:cNvSpPr/>
          <p:nvPr/>
        </p:nvSpPr>
        <p:spPr>
          <a:xfrm rot="-5400000">
            <a:off x="529251" y="3819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4" name="Google Shape;294;p45"/>
          <p:cNvSpPr txBox="1">
            <a:spLocks noGrp="1"/>
          </p:cNvSpPr>
          <p:nvPr>
            <p:ph type="title" hasCustomPrompt="1"/>
          </p:nvPr>
        </p:nvSpPr>
        <p:spPr>
          <a:xfrm>
            <a:off x="720000" y="1721075"/>
            <a:ext cx="5253000" cy="137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72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95" name="Google Shape;295;p45"/>
          <p:cNvSpPr txBox="1">
            <a:spLocks noGrp="1"/>
          </p:cNvSpPr>
          <p:nvPr>
            <p:ph type="subTitle" idx="1"/>
          </p:nvPr>
        </p:nvSpPr>
        <p:spPr>
          <a:xfrm>
            <a:off x="720000" y="3093325"/>
            <a:ext cx="5253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296" name="Google Shape;296;p45"/>
          <p:cNvGrpSpPr/>
          <p:nvPr/>
        </p:nvGrpSpPr>
        <p:grpSpPr>
          <a:xfrm>
            <a:off x="719100" y="539400"/>
            <a:ext cx="7705800" cy="4064700"/>
            <a:chOff x="719100" y="539400"/>
            <a:chExt cx="7705800" cy="4064700"/>
          </a:xfrm>
        </p:grpSpPr>
        <p:cxnSp>
          <p:nvCxnSpPr>
            <p:cNvPr id="297" name="Google Shape;297;p4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4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299" name="Google Shape;299;p45"/>
          <p:cNvGrpSpPr/>
          <p:nvPr/>
        </p:nvGrpSpPr>
        <p:grpSpPr>
          <a:xfrm rot="-5400000" flipH="1">
            <a:off x="6513141" y="2883266"/>
            <a:ext cx="1743359" cy="2853115"/>
            <a:chOff x="7400641" y="0"/>
            <a:chExt cx="1743359" cy="2853115"/>
          </a:xfrm>
        </p:grpSpPr>
        <p:sp>
          <p:nvSpPr>
            <p:cNvPr id="300" name="Google Shape;300;p45"/>
            <p:cNvSpPr/>
            <p:nvPr/>
          </p:nvSpPr>
          <p:spPr>
            <a:xfrm rot="5400000">
              <a:off x="7400641" y="1109756"/>
              <a:ext cx="1743359" cy="1743359"/>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5"/>
            <p:cNvSpPr/>
            <p:nvPr/>
          </p:nvSpPr>
          <p:spPr>
            <a:xfrm rot="5400000">
              <a:off x="8034154" y="1109707"/>
              <a:ext cx="1109800" cy="1109893"/>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5"/>
            <p:cNvSpPr/>
            <p:nvPr/>
          </p:nvSpPr>
          <p:spPr>
            <a:xfrm rot="5400000">
              <a:off x="8034154" y="-47"/>
              <a:ext cx="1109800" cy="1109893"/>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3"/>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04"/>
        <p:cNvGrpSpPr/>
        <p:nvPr/>
      </p:nvGrpSpPr>
      <p:grpSpPr>
        <a:xfrm>
          <a:off x="0" y="0"/>
          <a:ext cx="0" cy="0"/>
          <a:chOff x="0" y="0"/>
          <a:chExt cx="0" cy="0"/>
        </a:xfrm>
      </p:grpSpPr>
      <p:sp>
        <p:nvSpPr>
          <p:cNvPr id="305" name="Google Shape;305;p47"/>
          <p:cNvSpPr/>
          <p:nvPr/>
        </p:nvSpPr>
        <p:spPr>
          <a:xfrm>
            <a:off x="8233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47"/>
          <p:cNvGrpSpPr/>
          <p:nvPr/>
        </p:nvGrpSpPr>
        <p:grpSpPr>
          <a:xfrm>
            <a:off x="719100" y="539400"/>
            <a:ext cx="7705800" cy="4064700"/>
            <a:chOff x="719100" y="539400"/>
            <a:chExt cx="7705800" cy="4064700"/>
          </a:xfrm>
        </p:grpSpPr>
        <p:cxnSp>
          <p:nvCxnSpPr>
            <p:cNvPr id="307" name="Google Shape;307;p4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4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309" name="Google Shape;309;p4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0" name="Google Shape;310;p47"/>
          <p:cNvSpPr txBox="1">
            <a:spLocks noGrp="1"/>
          </p:cNvSpPr>
          <p:nvPr>
            <p:ph type="title" idx="2"/>
          </p:nvPr>
        </p:nvSpPr>
        <p:spPr>
          <a:xfrm>
            <a:off x="853112"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1" name="Google Shape;311;p47"/>
          <p:cNvSpPr txBox="1">
            <a:spLocks noGrp="1"/>
          </p:cNvSpPr>
          <p:nvPr>
            <p:ph type="title" idx="3"/>
          </p:nvPr>
        </p:nvSpPr>
        <p:spPr>
          <a:xfrm>
            <a:off x="4999514"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2" name="Google Shape;312;p47"/>
          <p:cNvSpPr txBox="1">
            <a:spLocks noGrp="1"/>
          </p:cNvSpPr>
          <p:nvPr>
            <p:ph type="subTitle" idx="1"/>
          </p:nvPr>
        </p:nvSpPr>
        <p:spPr>
          <a:xfrm>
            <a:off x="853112" y="2484449"/>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13" name="Google Shape;313;p47"/>
          <p:cNvSpPr txBox="1">
            <a:spLocks noGrp="1"/>
          </p:cNvSpPr>
          <p:nvPr>
            <p:ph type="subTitle" idx="4"/>
          </p:nvPr>
        </p:nvSpPr>
        <p:spPr>
          <a:xfrm>
            <a:off x="4999514" y="2484474"/>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14" name="Google Shape;314;p47"/>
          <p:cNvSpPr txBox="1">
            <a:spLocks noGrp="1"/>
          </p:cNvSpPr>
          <p:nvPr>
            <p:ph type="title" idx="5"/>
          </p:nvPr>
        </p:nvSpPr>
        <p:spPr>
          <a:xfrm>
            <a:off x="851688"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5" name="Google Shape;315;p47"/>
          <p:cNvSpPr txBox="1">
            <a:spLocks noGrp="1"/>
          </p:cNvSpPr>
          <p:nvPr>
            <p:ph type="title" idx="6"/>
          </p:nvPr>
        </p:nvSpPr>
        <p:spPr>
          <a:xfrm>
            <a:off x="4998111"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6" name="Google Shape;316;p47"/>
          <p:cNvSpPr txBox="1">
            <a:spLocks noGrp="1"/>
          </p:cNvSpPr>
          <p:nvPr>
            <p:ph type="subTitle" idx="7"/>
          </p:nvPr>
        </p:nvSpPr>
        <p:spPr>
          <a:xfrm>
            <a:off x="851726" y="4045999"/>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17" name="Google Shape;317;p47"/>
          <p:cNvSpPr txBox="1">
            <a:spLocks noGrp="1"/>
          </p:cNvSpPr>
          <p:nvPr>
            <p:ph type="subTitle" idx="8"/>
          </p:nvPr>
        </p:nvSpPr>
        <p:spPr>
          <a:xfrm>
            <a:off x="4998138" y="4046025"/>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18" name="Google Shape;318;p47"/>
          <p:cNvSpPr txBox="1">
            <a:spLocks noGrp="1"/>
          </p:cNvSpPr>
          <p:nvPr>
            <p:ph type="title" idx="9" hasCustomPrompt="1"/>
          </p:nvPr>
        </p:nvSpPr>
        <p:spPr>
          <a:xfrm>
            <a:off x="853113" y="1423425"/>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9" name="Google Shape;319;p47"/>
          <p:cNvSpPr txBox="1">
            <a:spLocks noGrp="1"/>
          </p:cNvSpPr>
          <p:nvPr>
            <p:ph type="title" idx="13" hasCustomPrompt="1"/>
          </p:nvPr>
        </p:nvSpPr>
        <p:spPr>
          <a:xfrm>
            <a:off x="853100" y="29849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20" name="Google Shape;320;p47"/>
          <p:cNvSpPr txBox="1">
            <a:spLocks noGrp="1"/>
          </p:cNvSpPr>
          <p:nvPr>
            <p:ph type="title" idx="14" hasCustomPrompt="1"/>
          </p:nvPr>
        </p:nvSpPr>
        <p:spPr>
          <a:xfrm>
            <a:off x="4998100" y="14234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21" name="Google Shape;321;p47"/>
          <p:cNvSpPr txBox="1">
            <a:spLocks noGrp="1"/>
          </p:cNvSpPr>
          <p:nvPr>
            <p:ph type="title" idx="15" hasCustomPrompt="1"/>
          </p:nvPr>
        </p:nvSpPr>
        <p:spPr>
          <a:xfrm>
            <a:off x="4998100" y="2934225"/>
            <a:ext cx="775800" cy="71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322"/>
        <p:cNvGrpSpPr/>
        <p:nvPr/>
      </p:nvGrpSpPr>
      <p:grpSpPr>
        <a:xfrm>
          <a:off x="0" y="0"/>
          <a:ext cx="0" cy="0"/>
          <a:chOff x="0" y="0"/>
          <a:chExt cx="0" cy="0"/>
        </a:xfrm>
      </p:grpSpPr>
      <p:sp>
        <p:nvSpPr>
          <p:cNvPr id="323" name="Google Shape;323;p48"/>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8"/>
          <p:cNvSpPr txBox="1">
            <a:spLocks noGrp="1"/>
          </p:cNvSpPr>
          <p:nvPr>
            <p:ph type="title" hasCustomPrompt="1"/>
          </p:nvPr>
        </p:nvSpPr>
        <p:spPr>
          <a:xfrm>
            <a:off x="7200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25" name="Google Shape;325;p48"/>
          <p:cNvSpPr txBox="1">
            <a:spLocks noGrp="1"/>
          </p:cNvSpPr>
          <p:nvPr>
            <p:ph type="subTitle" idx="1"/>
          </p:nvPr>
        </p:nvSpPr>
        <p:spPr>
          <a:xfrm>
            <a:off x="7200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26" name="Google Shape;326;p48"/>
          <p:cNvSpPr txBox="1">
            <a:spLocks noGrp="1"/>
          </p:cNvSpPr>
          <p:nvPr>
            <p:ph type="title" idx="2" hasCustomPrompt="1"/>
          </p:nvPr>
        </p:nvSpPr>
        <p:spPr>
          <a:xfrm>
            <a:off x="50478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27" name="Google Shape;327;p48"/>
          <p:cNvSpPr txBox="1">
            <a:spLocks noGrp="1"/>
          </p:cNvSpPr>
          <p:nvPr>
            <p:ph type="subTitle" idx="3"/>
          </p:nvPr>
        </p:nvSpPr>
        <p:spPr>
          <a:xfrm>
            <a:off x="50478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28" name="Google Shape;328;p48"/>
          <p:cNvSpPr txBox="1">
            <a:spLocks noGrp="1"/>
          </p:cNvSpPr>
          <p:nvPr>
            <p:ph type="title" idx="4" hasCustomPrompt="1"/>
          </p:nvPr>
        </p:nvSpPr>
        <p:spPr>
          <a:xfrm>
            <a:off x="50478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29" name="Google Shape;329;p48"/>
          <p:cNvSpPr txBox="1">
            <a:spLocks noGrp="1"/>
          </p:cNvSpPr>
          <p:nvPr>
            <p:ph type="subTitle" idx="5"/>
          </p:nvPr>
        </p:nvSpPr>
        <p:spPr>
          <a:xfrm>
            <a:off x="50478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30" name="Google Shape;330;p48"/>
          <p:cNvSpPr txBox="1">
            <a:spLocks noGrp="1"/>
          </p:cNvSpPr>
          <p:nvPr>
            <p:ph type="title" idx="6" hasCustomPrompt="1"/>
          </p:nvPr>
        </p:nvSpPr>
        <p:spPr>
          <a:xfrm>
            <a:off x="7200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31" name="Google Shape;331;p48"/>
          <p:cNvSpPr txBox="1">
            <a:spLocks noGrp="1"/>
          </p:cNvSpPr>
          <p:nvPr>
            <p:ph type="subTitle" idx="7"/>
          </p:nvPr>
        </p:nvSpPr>
        <p:spPr>
          <a:xfrm>
            <a:off x="7200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332" name="Google Shape;332;p48"/>
          <p:cNvGrpSpPr/>
          <p:nvPr/>
        </p:nvGrpSpPr>
        <p:grpSpPr>
          <a:xfrm>
            <a:off x="719100" y="539400"/>
            <a:ext cx="7705800" cy="4064700"/>
            <a:chOff x="719100" y="539400"/>
            <a:chExt cx="7705800" cy="4064700"/>
          </a:xfrm>
        </p:grpSpPr>
        <p:cxnSp>
          <p:nvCxnSpPr>
            <p:cNvPr id="333" name="Google Shape;333;p4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34" name="Google Shape;334;p4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335" name="Google Shape;335;p48"/>
          <p:cNvSpPr/>
          <p:nvPr/>
        </p:nvSpPr>
        <p:spPr>
          <a:xfrm rot="-5400000" flipH="1">
            <a:off x="529192" y="4268848"/>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336"/>
        <p:cNvGrpSpPr/>
        <p:nvPr/>
      </p:nvGrpSpPr>
      <p:grpSpPr>
        <a:xfrm>
          <a:off x="0" y="0"/>
          <a:ext cx="0" cy="0"/>
          <a:chOff x="0" y="0"/>
          <a:chExt cx="0" cy="0"/>
        </a:xfrm>
      </p:grpSpPr>
      <p:sp>
        <p:nvSpPr>
          <p:cNvPr id="337" name="Google Shape;337;p49"/>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9"/>
          <p:cNvSpPr txBox="1">
            <a:spLocks noGrp="1"/>
          </p:cNvSpPr>
          <p:nvPr>
            <p:ph type="title"/>
          </p:nvPr>
        </p:nvSpPr>
        <p:spPr>
          <a:xfrm>
            <a:off x="2311527"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39" name="Google Shape;339;p49"/>
          <p:cNvSpPr txBox="1">
            <a:spLocks noGrp="1"/>
          </p:cNvSpPr>
          <p:nvPr>
            <p:ph type="title" idx="2"/>
          </p:nvPr>
        </p:nvSpPr>
        <p:spPr>
          <a:xfrm>
            <a:off x="5638486"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0" name="Google Shape;340;p49"/>
          <p:cNvSpPr txBox="1">
            <a:spLocks noGrp="1"/>
          </p:cNvSpPr>
          <p:nvPr>
            <p:ph type="subTitle" idx="1"/>
          </p:nvPr>
        </p:nvSpPr>
        <p:spPr>
          <a:xfrm>
            <a:off x="2311525"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41" name="Google Shape;341;p49"/>
          <p:cNvSpPr txBox="1">
            <a:spLocks noGrp="1"/>
          </p:cNvSpPr>
          <p:nvPr>
            <p:ph type="subTitle" idx="3"/>
          </p:nvPr>
        </p:nvSpPr>
        <p:spPr>
          <a:xfrm>
            <a:off x="5638476"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42" name="Google Shape;342;p49"/>
          <p:cNvSpPr txBox="1">
            <a:spLocks noGrp="1"/>
          </p:cNvSpPr>
          <p:nvPr>
            <p:ph type="title" idx="4"/>
          </p:nvPr>
        </p:nvSpPr>
        <p:spPr>
          <a:xfrm>
            <a:off x="2311527"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3" name="Google Shape;343;p49"/>
          <p:cNvSpPr txBox="1">
            <a:spLocks noGrp="1"/>
          </p:cNvSpPr>
          <p:nvPr>
            <p:ph type="title" idx="5"/>
          </p:nvPr>
        </p:nvSpPr>
        <p:spPr>
          <a:xfrm>
            <a:off x="5638475"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44" name="Google Shape;344;p49"/>
          <p:cNvSpPr txBox="1">
            <a:spLocks noGrp="1"/>
          </p:cNvSpPr>
          <p:nvPr>
            <p:ph type="subTitle" idx="6"/>
          </p:nvPr>
        </p:nvSpPr>
        <p:spPr>
          <a:xfrm>
            <a:off x="231152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45" name="Google Shape;345;p49"/>
          <p:cNvSpPr txBox="1">
            <a:spLocks noGrp="1"/>
          </p:cNvSpPr>
          <p:nvPr>
            <p:ph type="subTitle" idx="7"/>
          </p:nvPr>
        </p:nvSpPr>
        <p:spPr>
          <a:xfrm>
            <a:off x="563847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346" name="Google Shape;346;p49"/>
          <p:cNvSpPr txBox="1">
            <a:spLocks noGrp="1"/>
          </p:cNvSpPr>
          <p:nvPr>
            <p:ph type="title" idx="8"/>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7" name="Google Shape;347;p49"/>
          <p:cNvGrpSpPr/>
          <p:nvPr/>
        </p:nvGrpSpPr>
        <p:grpSpPr>
          <a:xfrm>
            <a:off x="719100" y="539400"/>
            <a:ext cx="7705800" cy="4064700"/>
            <a:chOff x="719100" y="539400"/>
            <a:chExt cx="7705800" cy="4064700"/>
          </a:xfrm>
        </p:grpSpPr>
        <p:cxnSp>
          <p:nvCxnSpPr>
            <p:cNvPr id="348" name="Google Shape;348;p4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4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350"/>
        <p:cNvGrpSpPr/>
        <p:nvPr/>
      </p:nvGrpSpPr>
      <p:grpSpPr>
        <a:xfrm>
          <a:off x="0" y="0"/>
          <a:ext cx="0" cy="0"/>
          <a:chOff x="0" y="0"/>
          <a:chExt cx="0" cy="0"/>
        </a:xfrm>
      </p:grpSpPr>
      <p:sp>
        <p:nvSpPr>
          <p:cNvPr id="351" name="Google Shape;351;p50"/>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50"/>
          <p:cNvGrpSpPr/>
          <p:nvPr/>
        </p:nvGrpSpPr>
        <p:grpSpPr>
          <a:xfrm>
            <a:off x="719100" y="539400"/>
            <a:ext cx="7705800" cy="4064700"/>
            <a:chOff x="719100" y="539400"/>
            <a:chExt cx="7705800" cy="4064700"/>
          </a:xfrm>
        </p:grpSpPr>
        <p:cxnSp>
          <p:nvCxnSpPr>
            <p:cNvPr id="353" name="Google Shape;353;p5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5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355" name="Google Shape;355;p50"/>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356"/>
        <p:cNvGrpSpPr/>
        <p:nvPr/>
      </p:nvGrpSpPr>
      <p:grpSpPr>
        <a:xfrm>
          <a:off x="0" y="0"/>
          <a:ext cx="0" cy="0"/>
          <a:chOff x="0" y="0"/>
          <a:chExt cx="0" cy="0"/>
        </a:xfrm>
      </p:grpSpPr>
      <p:sp>
        <p:nvSpPr>
          <p:cNvPr id="357" name="Google Shape;357;p51"/>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51"/>
          <p:cNvGrpSpPr/>
          <p:nvPr/>
        </p:nvGrpSpPr>
        <p:grpSpPr>
          <a:xfrm>
            <a:off x="719100" y="539400"/>
            <a:ext cx="7705800" cy="4064700"/>
            <a:chOff x="719100" y="539400"/>
            <a:chExt cx="7705800" cy="4064700"/>
          </a:xfrm>
        </p:grpSpPr>
        <p:cxnSp>
          <p:nvCxnSpPr>
            <p:cNvPr id="359" name="Google Shape;359;p5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60" name="Google Shape;360;p5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361" name="Google Shape;361;p51"/>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362"/>
        <p:cNvGrpSpPr/>
        <p:nvPr/>
      </p:nvGrpSpPr>
      <p:grpSpPr>
        <a:xfrm>
          <a:off x="0" y="0"/>
          <a:ext cx="0" cy="0"/>
          <a:chOff x="0" y="0"/>
          <a:chExt cx="0" cy="0"/>
        </a:xfrm>
      </p:grpSpPr>
      <p:sp>
        <p:nvSpPr>
          <p:cNvPr id="363" name="Google Shape;363;p52"/>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2"/>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5" name="Google Shape;365;p52"/>
          <p:cNvSpPr txBox="1">
            <a:spLocks noGrp="1"/>
          </p:cNvSpPr>
          <p:nvPr>
            <p:ph type="body" idx="1"/>
          </p:nvPr>
        </p:nvSpPr>
        <p:spPr>
          <a:xfrm>
            <a:off x="720000" y="1203200"/>
            <a:ext cx="7704000" cy="9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366" name="Google Shape;366;p52"/>
          <p:cNvGrpSpPr/>
          <p:nvPr/>
        </p:nvGrpSpPr>
        <p:grpSpPr>
          <a:xfrm>
            <a:off x="719100" y="539400"/>
            <a:ext cx="7705800" cy="4064700"/>
            <a:chOff x="719100" y="539400"/>
            <a:chExt cx="7705800" cy="4064700"/>
          </a:xfrm>
        </p:grpSpPr>
        <p:cxnSp>
          <p:nvCxnSpPr>
            <p:cNvPr id="367" name="Google Shape;367;p5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68" name="Google Shape;368;p5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1">
  <p:cSld name="TITLE_AND_BODY_1_1">
    <p:spTree>
      <p:nvGrpSpPr>
        <p:cNvPr id="1" name="Shape 369"/>
        <p:cNvGrpSpPr/>
        <p:nvPr/>
      </p:nvGrpSpPr>
      <p:grpSpPr>
        <a:xfrm>
          <a:off x="0" y="0"/>
          <a:ext cx="0" cy="0"/>
          <a:chOff x="0" y="0"/>
          <a:chExt cx="0" cy="0"/>
        </a:xfrm>
      </p:grpSpPr>
      <p:sp>
        <p:nvSpPr>
          <p:cNvPr id="370" name="Google Shape;370;p53"/>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3"/>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2" name="Google Shape;372;p53"/>
          <p:cNvSpPr txBox="1">
            <a:spLocks noGrp="1"/>
          </p:cNvSpPr>
          <p:nvPr>
            <p:ph type="body" idx="1"/>
          </p:nvPr>
        </p:nvSpPr>
        <p:spPr>
          <a:xfrm>
            <a:off x="720000" y="1203200"/>
            <a:ext cx="7704000" cy="228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373" name="Google Shape;373;p53"/>
          <p:cNvGrpSpPr/>
          <p:nvPr/>
        </p:nvGrpSpPr>
        <p:grpSpPr>
          <a:xfrm>
            <a:off x="719100" y="539400"/>
            <a:ext cx="7705800" cy="4064700"/>
            <a:chOff x="719100" y="539400"/>
            <a:chExt cx="7705800" cy="4064700"/>
          </a:xfrm>
        </p:grpSpPr>
        <p:cxnSp>
          <p:nvCxnSpPr>
            <p:cNvPr id="374" name="Google Shape;374;p5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5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76"/>
        <p:cNvGrpSpPr/>
        <p:nvPr/>
      </p:nvGrpSpPr>
      <p:grpSpPr>
        <a:xfrm>
          <a:off x="0" y="0"/>
          <a:ext cx="0" cy="0"/>
          <a:chOff x="0" y="0"/>
          <a:chExt cx="0" cy="0"/>
        </a:xfrm>
      </p:grpSpPr>
      <p:sp>
        <p:nvSpPr>
          <p:cNvPr id="377" name="Google Shape;377;p54"/>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54"/>
          <p:cNvGrpSpPr/>
          <p:nvPr/>
        </p:nvGrpSpPr>
        <p:grpSpPr>
          <a:xfrm>
            <a:off x="719100" y="539400"/>
            <a:ext cx="7705800" cy="4064700"/>
            <a:chOff x="719100" y="539400"/>
            <a:chExt cx="7705800" cy="4064700"/>
          </a:xfrm>
        </p:grpSpPr>
        <p:cxnSp>
          <p:nvCxnSpPr>
            <p:cNvPr id="379" name="Google Shape;379;p5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80" name="Google Shape;380;p5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381" name="Google Shape;381;p54"/>
          <p:cNvSpPr txBox="1">
            <a:spLocks noGrp="1"/>
          </p:cNvSpPr>
          <p:nvPr>
            <p:ph type="ctrTitle"/>
          </p:nvPr>
        </p:nvSpPr>
        <p:spPr>
          <a:xfrm>
            <a:off x="2998200" y="601750"/>
            <a:ext cx="48924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382" name="Google Shape;382;p54"/>
          <p:cNvSpPr txBox="1">
            <a:spLocks noGrp="1"/>
          </p:cNvSpPr>
          <p:nvPr>
            <p:ph type="subTitle" idx="1"/>
          </p:nvPr>
        </p:nvSpPr>
        <p:spPr>
          <a:xfrm>
            <a:off x="2998200" y="1794116"/>
            <a:ext cx="48924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83" name="Google Shape;383;p54"/>
          <p:cNvSpPr txBox="1">
            <a:spLocks noGrp="1"/>
          </p:cNvSpPr>
          <p:nvPr>
            <p:ph type="subTitle" idx="2"/>
          </p:nvPr>
        </p:nvSpPr>
        <p:spPr>
          <a:xfrm>
            <a:off x="2998200" y="2198653"/>
            <a:ext cx="48924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84" name="Google Shape;384;p54"/>
          <p:cNvSpPr txBox="1">
            <a:spLocks noGrp="1"/>
          </p:cNvSpPr>
          <p:nvPr>
            <p:ph type="subTitle" idx="3"/>
          </p:nvPr>
        </p:nvSpPr>
        <p:spPr>
          <a:xfrm>
            <a:off x="2998200" y="4218175"/>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5" name="Google Shape;385;p54"/>
          <p:cNvSpPr txBox="1"/>
          <p:nvPr/>
        </p:nvSpPr>
        <p:spPr>
          <a:xfrm>
            <a:off x="2998200" y="36889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lang="en" sz="1200" b="1" u="sng">
                <a:solidFill>
                  <a:schemeClr val="dk1"/>
                </a:solid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includes icons by </a:t>
            </a:r>
            <a:r>
              <a:rPr lang="en" sz="1200" b="1" u="sng">
                <a:solidFill>
                  <a:schemeClr val="dk1"/>
                </a:solid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infographics &amp; images by </a:t>
            </a:r>
            <a:r>
              <a:rPr lang="en" sz="1200" b="1" u="sng">
                <a:solidFill>
                  <a:schemeClr val="dk1"/>
                </a:solid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ivvic"/>
              <a:ea typeface="Livvic"/>
              <a:cs typeface="Livvic"/>
              <a:sym typeface="Livvic"/>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386"/>
        <p:cNvGrpSpPr/>
        <p:nvPr/>
      </p:nvGrpSpPr>
      <p:grpSpPr>
        <a:xfrm>
          <a:off x="0" y="0"/>
          <a:ext cx="0" cy="0"/>
          <a:chOff x="0" y="0"/>
          <a:chExt cx="0" cy="0"/>
        </a:xfrm>
      </p:grpSpPr>
      <p:sp>
        <p:nvSpPr>
          <p:cNvPr id="387" name="Google Shape;387;p55"/>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55"/>
          <p:cNvGrpSpPr/>
          <p:nvPr/>
        </p:nvGrpSpPr>
        <p:grpSpPr>
          <a:xfrm>
            <a:off x="719100" y="539400"/>
            <a:ext cx="7705800" cy="4064700"/>
            <a:chOff x="719100" y="539400"/>
            <a:chExt cx="7705800" cy="4064700"/>
          </a:xfrm>
        </p:grpSpPr>
        <p:cxnSp>
          <p:nvCxnSpPr>
            <p:cNvPr id="389" name="Google Shape;389;p5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5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391" name="Google Shape;391;p55"/>
          <p:cNvGrpSpPr/>
          <p:nvPr/>
        </p:nvGrpSpPr>
        <p:grpSpPr>
          <a:xfrm rot="5400000">
            <a:off x="-430099" y="3200731"/>
            <a:ext cx="2284753" cy="1607435"/>
            <a:chOff x="5539150" y="3176875"/>
            <a:chExt cx="2029449" cy="1427308"/>
          </a:xfrm>
        </p:grpSpPr>
        <p:sp>
          <p:nvSpPr>
            <p:cNvPr id="392" name="Google Shape;392;p55"/>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5"/>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5"/>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395"/>
        <p:cNvGrpSpPr/>
        <p:nvPr/>
      </p:nvGrpSpPr>
      <p:grpSpPr>
        <a:xfrm>
          <a:off x="0" y="0"/>
          <a:ext cx="0" cy="0"/>
          <a:chOff x="0" y="0"/>
          <a:chExt cx="0" cy="0"/>
        </a:xfrm>
      </p:grpSpPr>
      <p:sp>
        <p:nvSpPr>
          <p:cNvPr id="396" name="Google Shape;396;p56"/>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56"/>
          <p:cNvGrpSpPr/>
          <p:nvPr/>
        </p:nvGrpSpPr>
        <p:grpSpPr>
          <a:xfrm>
            <a:off x="719100" y="539400"/>
            <a:ext cx="7705800" cy="4064700"/>
            <a:chOff x="719100" y="539400"/>
            <a:chExt cx="7705800" cy="4064700"/>
          </a:xfrm>
        </p:grpSpPr>
        <p:cxnSp>
          <p:nvCxnSpPr>
            <p:cNvPr id="398" name="Google Shape;398;p5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99" name="Google Shape;399;p5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400" name="Google Shape;400;p56"/>
          <p:cNvGrpSpPr/>
          <p:nvPr/>
        </p:nvGrpSpPr>
        <p:grpSpPr>
          <a:xfrm rot="10800000" flipH="1">
            <a:off x="6949440" y="209181"/>
            <a:ext cx="2284753" cy="1607435"/>
            <a:chOff x="5539150" y="3176875"/>
            <a:chExt cx="2029449" cy="1427308"/>
          </a:xfrm>
        </p:grpSpPr>
        <p:sp>
          <p:nvSpPr>
            <p:cNvPr id="401" name="Google Shape;401;p56"/>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6"/>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6"/>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7"/>
        <p:cNvGrpSpPr/>
        <p:nvPr/>
      </p:nvGrpSpPr>
      <p:grpSpPr>
        <a:xfrm>
          <a:off x="0" y="0"/>
          <a:ext cx="0" cy="0"/>
          <a:chOff x="0" y="0"/>
          <a:chExt cx="0" cy="0"/>
        </a:xfrm>
      </p:grpSpPr>
      <p:sp>
        <p:nvSpPr>
          <p:cNvPr id="408" name="Google Shape;408;p58"/>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58"/>
          <p:cNvGrpSpPr/>
          <p:nvPr/>
        </p:nvGrpSpPr>
        <p:grpSpPr>
          <a:xfrm>
            <a:off x="719100" y="539400"/>
            <a:ext cx="7705800" cy="4064700"/>
            <a:chOff x="719100" y="539400"/>
            <a:chExt cx="7705800" cy="4064700"/>
          </a:xfrm>
        </p:grpSpPr>
        <p:cxnSp>
          <p:nvCxnSpPr>
            <p:cNvPr id="410" name="Google Shape;410;p5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11" name="Google Shape;411;p5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412" name="Google Shape;412;p58"/>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413" name="Google Shape;413;p58"/>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4"/>
        <p:cNvGrpSpPr/>
        <p:nvPr/>
      </p:nvGrpSpPr>
      <p:grpSpPr>
        <a:xfrm>
          <a:off x="0" y="0"/>
          <a:ext cx="0" cy="0"/>
          <a:chOff x="0" y="0"/>
          <a:chExt cx="0" cy="0"/>
        </a:xfrm>
      </p:grpSpPr>
      <p:sp>
        <p:nvSpPr>
          <p:cNvPr id="415" name="Google Shape;415;p59"/>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9"/>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500" b="1">
                <a:latin typeface="Poppins"/>
                <a:ea typeface="Poppins"/>
                <a:cs typeface="Poppins"/>
                <a:sym typeface="Poppi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7" name="Google Shape;417;p59"/>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418" name="Google Shape;418;p59"/>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419" name="Google Shape;419;p59"/>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420" name="Google Shape;420;p5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5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2"/>
        <p:cNvGrpSpPr/>
        <p:nvPr/>
      </p:nvGrpSpPr>
      <p:grpSpPr>
        <a:xfrm>
          <a:off x="0" y="0"/>
          <a:ext cx="0" cy="0"/>
          <a:chOff x="0" y="0"/>
          <a:chExt cx="0" cy="0"/>
        </a:xfrm>
      </p:grpSpPr>
      <p:sp>
        <p:nvSpPr>
          <p:cNvPr id="423" name="Google Shape;423;p60"/>
          <p:cNvSpPr/>
          <p:nvPr/>
        </p:nvSpPr>
        <p:spPr>
          <a:xfrm rot="5400000">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60"/>
          <p:cNvGrpSpPr/>
          <p:nvPr/>
        </p:nvGrpSpPr>
        <p:grpSpPr>
          <a:xfrm>
            <a:off x="719100" y="539400"/>
            <a:ext cx="7705800" cy="4064700"/>
            <a:chOff x="719100" y="539400"/>
            <a:chExt cx="7705800" cy="4064700"/>
          </a:xfrm>
        </p:grpSpPr>
        <p:cxnSp>
          <p:nvCxnSpPr>
            <p:cNvPr id="425" name="Google Shape;425;p6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26" name="Google Shape;426;p6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427" name="Google Shape;427;p60"/>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8" name="Google Shape;428;p60"/>
          <p:cNvSpPr txBox="1">
            <a:spLocks noGrp="1"/>
          </p:cNvSpPr>
          <p:nvPr>
            <p:ph type="body" idx="1"/>
          </p:nvPr>
        </p:nvSpPr>
        <p:spPr>
          <a:xfrm>
            <a:off x="720000" y="1127000"/>
            <a:ext cx="7704000" cy="39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spcBef>
                <a:spcPts val="0"/>
              </a:spcBef>
              <a:spcAft>
                <a:spcPts val="0"/>
              </a:spcAft>
              <a:buSzPts val="1200"/>
              <a:buFont typeface="Roboto Condensed Light"/>
              <a:buAutoNum type="alphaLcPeriod"/>
              <a:defRPr/>
            </a:lvl2pPr>
            <a:lvl3pPr marL="1371600" lvl="2" indent="-304800" rtl="0">
              <a:spcBef>
                <a:spcPts val="0"/>
              </a:spcBef>
              <a:spcAft>
                <a:spcPts val="0"/>
              </a:spcAft>
              <a:buSzPts val="1200"/>
              <a:buFont typeface="Roboto Condensed Light"/>
              <a:buAutoNum type="romanLcPeriod"/>
              <a:defRPr/>
            </a:lvl3pPr>
            <a:lvl4pPr marL="1828800" lvl="3" indent="-304800" rtl="0">
              <a:spcBef>
                <a:spcPts val="0"/>
              </a:spcBef>
              <a:spcAft>
                <a:spcPts val="0"/>
              </a:spcAft>
              <a:buSzPts val="1200"/>
              <a:buFont typeface="Roboto Condensed Light"/>
              <a:buAutoNum type="arabicPeriod"/>
              <a:defRPr/>
            </a:lvl4pPr>
            <a:lvl5pPr marL="2286000" lvl="4" indent="-304800" rtl="0">
              <a:spcBef>
                <a:spcPts val="0"/>
              </a:spcBef>
              <a:spcAft>
                <a:spcPts val="0"/>
              </a:spcAft>
              <a:buSzPts val="1200"/>
              <a:buFont typeface="Roboto Condensed Light"/>
              <a:buAutoNum type="alphaLcPeriod"/>
              <a:defRPr/>
            </a:lvl5pPr>
            <a:lvl6pPr marL="2743200" lvl="5" indent="-304800" rtl="0">
              <a:spcBef>
                <a:spcPts val="0"/>
              </a:spcBef>
              <a:spcAft>
                <a:spcPts val="0"/>
              </a:spcAft>
              <a:buSzPts val="1200"/>
              <a:buFont typeface="Roboto Condensed Light"/>
              <a:buAutoNum type="romanLcPeriod"/>
              <a:defRPr/>
            </a:lvl6pPr>
            <a:lvl7pPr marL="3200400" lvl="6" indent="-304800" rtl="0">
              <a:spcBef>
                <a:spcPts val="0"/>
              </a:spcBef>
              <a:spcAft>
                <a:spcPts val="0"/>
              </a:spcAft>
              <a:buSzPts val="1200"/>
              <a:buFont typeface="Roboto Condensed Light"/>
              <a:buAutoNum type="arabicPeriod"/>
              <a:defRPr/>
            </a:lvl7pPr>
            <a:lvl8pPr marL="3657600" lvl="7" indent="-304800" rtl="0">
              <a:spcBef>
                <a:spcPts val="0"/>
              </a:spcBef>
              <a:spcAft>
                <a:spcPts val="0"/>
              </a:spcAft>
              <a:buSzPts val="1200"/>
              <a:buFont typeface="Roboto Condensed Light"/>
              <a:buAutoNum type="alphaLcPeriod"/>
              <a:defRPr/>
            </a:lvl8pPr>
            <a:lvl9pPr marL="4114800" lvl="8" indent="-304800" rtl="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9"/>
        <p:cNvGrpSpPr/>
        <p:nvPr/>
      </p:nvGrpSpPr>
      <p:grpSpPr>
        <a:xfrm>
          <a:off x="0" y="0"/>
          <a:ext cx="0" cy="0"/>
          <a:chOff x="0" y="0"/>
          <a:chExt cx="0" cy="0"/>
        </a:xfrm>
      </p:grpSpPr>
      <p:sp>
        <p:nvSpPr>
          <p:cNvPr id="430" name="Google Shape;430;p61"/>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1"/>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2" name="Google Shape;432;p61"/>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33" name="Google Shape;433;p61"/>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34" name="Google Shape;434;p61"/>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
        <p:nvSpPr>
          <p:cNvPr id="435" name="Google Shape;435;p61"/>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436" name="Google Shape;436;p61"/>
          <p:cNvGrpSpPr/>
          <p:nvPr/>
        </p:nvGrpSpPr>
        <p:grpSpPr>
          <a:xfrm>
            <a:off x="719100" y="539400"/>
            <a:ext cx="7705800" cy="4064700"/>
            <a:chOff x="719100" y="539400"/>
            <a:chExt cx="7705800" cy="4064700"/>
          </a:xfrm>
        </p:grpSpPr>
        <p:cxnSp>
          <p:nvCxnSpPr>
            <p:cNvPr id="437" name="Google Shape;437;p6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38" name="Google Shape;438;p6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9"/>
        <p:cNvGrpSpPr/>
        <p:nvPr/>
      </p:nvGrpSpPr>
      <p:grpSpPr>
        <a:xfrm>
          <a:off x="0" y="0"/>
          <a:ext cx="0" cy="0"/>
          <a:chOff x="0" y="0"/>
          <a:chExt cx="0" cy="0"/>
        </a:xfrm>
      </p:grpSpPr>
      <p:sp>
        <p:nvSpPr>
          <p:cNvPr id="440" name="Google Shape;440;p62"/>
          <p:cNvSpPr/>
          <p:nvPr/>
        </p:nvSpPr>
        <p:spPr>
          <a:xfrm flipH="1">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62"/>
          <p:cNvGrpSpPr/>
          <p:nvPr/>
        </p:nvGrpSpPr>
        <p:grpSpPr>
          <a:xfrm>
            <a:off x="719100" y="539400"/>
            <a:ext cx="7705800" cy="4064700"/>
            <a:chOff x="719100" y="539400"/>
            <a:chExt cx="7705800" cy="4064700"/>
          </a:xfrm>
        </p:grpSpPr>
        <p:cxnSp>
          <p:nvCxnSpPr>
            <p:cNvPr id="442" name="Google Shape;442;p6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6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444" name="Google Shape;444;p62"/>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5"/>
        <p:cNvGrpSpPr/>
        <p:nvPr/>
      </p:nvGrpSpPr>
      <p:grpSpPr>
        <a:xfrm>
          <a:off x="0" y="0"/>
          <a:ext cx="0" cy="0"/>
          <a:chOff x="0" y="0"/>
          <a:chExt cx="0" cy="0"/>
        </a:xfrm>
      </p:grpSpPr>
      <p:sp>
        <p:nvSpPr>
          <p:cNvPr id="446" name="Google Shape;446;p63"/>
          <p:cNvSpPr/>
          <p:nvPr/>
        </p:nvSpPr>
        <p:spPr>
          <a:xfrm rot="-5400000" flipH="1">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3"/>
          <p:cNvSpPr txBox="1">
            <a:spLocks noGrp="1"/>
          </p:cNvSpPr>
          <p:nvPr>
            <p:ph type="title"/>
          </p:nvPr>
        </p:nvSpPr>
        <p:spPr>
          <a:xfrm>
            <a:off x="1302700" y="1389775"/>
            <a:ext cx="5490000" cy="1322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400"/>
              <a:buNone/>
              <a:defRPr sz="4000" b="1">
                <a:latin typeface="Poppins"/>
                <a:ea typeface="Poppins"/>
                <a:cs typeface="Poppins"/>
                <a:sym typeface="Poppins"/>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448" name="Google Shape;448;p63"/>
          <p:cNvSpPr txBox="1">
            <a:spLocks noGrp="1"/>
          </p:cNvSpPr>
          <p:nvPr>
            <p:ph type="subTitle" idx="1"/>
          </p:nvPr>
        </p:nvSpPr>
        <p:spPr>
          <a:xfrm>
            <a:off x="1302700" y="2793725"/>
            <a:ext cx="5490000" cy="86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200"/>
              <a:buNone/>
              <a:defRPr sz="1400"/>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a:endParaRPr/>
          </a:p>
        </p:txBody>
      </p:sp>
      <p:grpSp>
        <p:nvGrpSpPr>
          <p:cNvPr id="449" name="Google Shape;449;p63"/>
          <p:cNvGrpSpPr/>
          <p:nvPr/>
        </p:nvGrpSpPr>
        <p:grpSpPr>
          <a:xfrm>
            <a:off x="719100" y="539400"/>
            <a:ext cx="7705800" cy="4064700"/>
            <a:chOff x="719100" y="539400"/>
            <a:chExt cx="7705800" cy="4064700"/>
          </a:xfrm>
        </p:grpSpPr>
        <p:cxnSp>
          <p:nvCxnSpPr>
            <p:cNvPr id="450" name="Google Shape;450;p6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6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452" name="Google Shape;452;p63"/>
          <p:cNvSpPr/>
          <p:nvPr/>
        </p:nvSpPr>
        <p:spPr>
          <a:xfrm rot="5400000">
            <a:off x="8020160" y="204135"/>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3"/>
        <p:cNvGrpSpPr/>
        <p:nvPr/>
      </p:nvGrpSpPr>
      <p:grpSpPr>
        <a:xfrm>
          <a:off x="0" y="0"/>
          <a:ext cx="0" cy="0"/>
          <a:chOff x="0" y="0"/>
          <a:chExt cx="0" cy="0"/>
        </a:xfrm>
      </p:grpSpPr>
      <p:sp>
        <p:nvSpPr>
          <p:cNvPr id="454" name="Google Shape;454;p64"/>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64"/>
          <p:cNvGrpSpPr/>
          <p:nvPr/>
        </p:nvGrpSpPr>
        <p:grpSpPr>
          <a:xfrm>
            <a:off x="719100" y="539400"/>
            <a:ext cx="7705800" cy="4064700"/>
            <a:chOff x="719100" y="539400"/>
            <a:chExt cx="7705800" cy="4064700"/>
          </a:xfrm>
        </p:grpSpPr>
        <p:cxnSp>
          <p:nvCxnSpPr>
            <p:cNvPr id="456" name="Google Shape;456;p6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57" name="Google Shape;457;p6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458" name="Google Shape;458;p64"/>
          <p:cNvSpPr txBox="1">
            <a:spLocks noGrp="1"/>
          </p:cNvSpPr>
          <p:nvPr>
            <p:ph type="title"/>
          </p:nvPr>
        </p:nvSpPr>
        <p:spPr>
          <a:xfrm>
            <a:off x="3270000" y="1517550"/>
            <a:ext cx="5154000" cy="21084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9"/>
        <p:cNvGrpSpPr/>
        <p:nvPr/>
      </p:nvGrpSpPr>
      <p:grpSpPr>
        <a:xfrm>
          <a:off x="0" y="0"/>
          <a:ext cx="0" cy="0"/>
          <a:chOff x="0" y="0"/>
          <a:chExt cx="0" cy="0"/>
        </a:xfrm>
      </p:grpSpPr>
      <p:sp>
        <p:nvSpPr>
          <p:cNvPr id="460" name="Google Shape;460;p65"/>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5"/>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462" name="Google Shape;462;p6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63" name="Google Shape;463;p65"/>
          <p:cNvGrpSpPr/>
          <p:nvPr/>
        </p:nvGrpSpPr>
        <p:grpSpPr>
          <a:xfrm>
            <a:off x="719100" y="539400"/>
            <a:ext cx="7705800" cy="4064700"/>
            <a:chOff x="719100" y="539400"/>
            <a:chExt cx="7705800" cy="4064700"/>
          </a:xfrm>
        </p:grpSpPr>
        <p:cxnSp>
          <p:nvCxnSpPr>
            <p:cNvPr id="464" name="Google Shape;464;p6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65" name="Google Shape;465;p6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6"/>
        <p:cNvGrpSpPr/>
        <p:nvPr/>
      </p:nvGrpSpPr>
      <p:grpSpPr>
        <a:xfrm>
          <a:off x="0" y="0"/>
          <a:ext cx="0" cy="0"/>
          <a:chOff x="0" y="0"/>
          <a:chExt cx="0" cy="0"/>
        </a:xfrm>
      </p:grpSpPr>
      <p:sp>
        <p:nvSpPr>
          <p:cNvPr id="467" name="Google Shape;467;p66"/>
          <p:cNvSpPr>
            <a:spLocks noGrp="1"/>
          </p:cNvSpPr>
          <p:nvPr>
            <p:ph type="pic" idx="2"/>
          </p:nvPr>
        </p:nvSpPr>
        <p:spPr>
          <a:xfrm>
            <a:off x="-25" y="0"/>
            <a:ext cx="9144000" cy="5143500"/>
          </a:xfrm>
          <a:prstGeom prst="rect">
            <a:avLst/>
          </a:prstGeom>
          <a:noFill/>
          <a:ln>
            <a:noFill/>
          </a:ln>
        </p:spPr>
      </p:sp>
      <p:sp>
        <p:nvSpPr>
          <p:cNvPr id="468" name="Google Shape;468;p66"/>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9"/>
        <p:cNvGrpSpPr/>
        <p:nvPr/>
      </p:nvGrpSpPr>
      <p:grpSpPr>
        <a:xfrm>
          <a:off x="0" y="0"/>
          <a:ext cx="0" cy="0"/>
          <a:chOff x="0" y="0"/>
          <a:chExt cx="0" cy="0"/>
        </a:xfrm>
      </p:grpSpPr>
      <p:sp>
        <p:nvSpPr>
          <p:cNvPr id="470" name="Google Shape;470;p67"/>
          <p:cNvSpPr/>
          <p:nvPr/>
        </p:nvSpPr>
        <p:spPr>
          <a:xfrm rot="-5400000">
            <a:off x="529251" y="3819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1" name="Google Shape;471;p67"/>
          <p:cNvSpPr txBox="1">
            <a:spLocks noGrp="1"/>
          </p:cNvSpPr>
          <p:nvPr>
            <p:ph type="title" hasCustomPrompt="1"/>
          </p:nvPr>
        </p:nvSpPr>
        <p:spPr>
          <a:xfrm>
            <a:off x="720000" y="1721075"/>
            <a:ext cx="5253000" cy="137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72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472" name="Google Shape;472;p67"/>
          <p:cNvSpPr txBox="1">
            <a:spLocks noGrp="1"/>
          </p:cNvSpPr>
          <p:nvPr>
            <p:ph type="subTitle" idx="1"/>
          </p:nvPr>
        </p:nvSpPr>
        <p:spPr>
          <a:xfrm>
            <a:off x="720000" y="3093325"/>
            <a:ext cx="5253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473" name="Google Shape;473;p67"/>
          <p:cNvGrpSpPr/>
          <p:nvPr/>
        </p:nvGrpSpPr>
        <p:grpSpPr>
          <a:xfrm>
            <a:off x="719100" y="539400"/>
            <a:ext cx="7705800" cy="4064700"/>
            <a:chOff x="719100" y="539400"/>
            <a:chExt cx="7705800" cy="4064700"/>
          </a:xfrm>
        </p:grpSpPr>
        <p:cxnSp>
          <p:nvCxnSpPr>
            <p:cNvPr id="474" name="Google Shape;474;p6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6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476" name="Google Shape;476;p67"/>
          <p:cNvGrpSpPr/>
          <p:nvPr/>
        </p:nvGrpSpPr>
        <p:grpSpPr>
          <a:xfrm rot="-5400000" flipH="1">
            <a:off x="6513141" y="2883266"/>
            <a:ext cx="1743359" cy="2853115"/>
            <a:chOff x="7400641" y="0"/>
            <a:chExt cx="1743359" cy="2853115"/>
          </a:xfrm>
        </p:grpSpPr>
        <p:sp>
          <p:nvSpPr>
            <p:cNvPr id="477" name="Google Shape;477;p67"/>
            <p:cNvSpPr/>
            <p:nvPr/>
          </p:nvSpPr>
          <p:spPr>
            <a:xfrm rot="5400000">
              <a:off x="7400641" y="1109756"/>
              <a:ext cx="1743359" cy="1743359"/>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7"/>
            <p:cNvSpPr/>
            <p:nvPr/>
          </p:nvSpPr>
          <p:spPr>
            <a:xfrm rot="5400000">
              <a:off x="8034154" y="1109707"/>
              <a:ext cx="1109800" cy="1109893"/>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7"/>
            <p:cNvSpPr/>
            <p:nvPr/>
          </p:nvSpPr>
          <p:spPr>
            <a:xfrm rot="5400000">
              <a:off x="8034154" y="-47"/>
              <a:ext cx="1109800" cy="1109893"/>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0"/>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1"/>
        <p:cNvGrpSpPr/>
        <p:nvPr/>
      </p:nvGrpSpPr>
      <p:grpSpPr>
        <a:xfrm>
          <a:off x="0" y="0"/>
          <a:ext cx="0" cy="0"/>
          <a:chOff x="0" y="0"/>
          <a:chExt cx="0" cy="0"/>
        </a:xfrm>
      </p:grpSpPr>
      <p:sp>
        <p:nvSpPr>
          <p:cNvPr id="482" name="Google Shape;482;p69"/>
          <p:cNvSpPr/>
          <p:nvPr/>
        </p:nvSpPr>
        <p:spPr>
          <a:xfrm>
            <a:off x="8233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69"/>
          <p:cNvGrpSpPr/>
          <p:nvPr/>
        </p:nvGrpSpPr>
        <p:grpSpPr>
          <a:xfrm>
            <a:off x="719100" y="539400"/>
            <a:ext cx="7705800" cy="4064700"/>
            <a:chOff x="719100" y="539400"/>
            <a:chExt cx="7705800" cy="4064700"/>
          </a:xfrm>
        </p:grpSpPr>
        <p:cxnSp>
          <p:nvCxnSpPr>
            <p:cNvPr id="484" name="Google Shape;484;p6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485" name="Google Shape;485;p6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486" name="Google Shape;486;p69"/>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7" name="Google Shape;487;p69"/>
          <p:cNvSpPr txBox="1">
            <a:spLocks noGrp="1"/>
          </p:cNvSpPr>
          <p:nvPr>
            <p:ph type="title" idx="2"/>
          </p:nvPr>
        </p:nvSpPr>
        <p:spPr>
          <a:xfrm>
            <a:off x="853112"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8" name="Google Shape;488;p69"/>
          <p:cNvSpPr txBox="1">
            <a:spLocks noGrp="1"/>
          </p:cNvSpPr>
          <p:nvPr>
            <p:ph type="title" idx="3"/>
          </p:nvPr>
        </p:nvSpPr>
        <p:spPr>
          <a:xfrm>
            <a:off x="4999514"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89" name="Google Shape;489;p69"/>
          <p:cNvSpPr txBox="1">
            <a:spLocks noGrp="1"/>
          </p:cNvSpPr>
          <p:nvPr>
            <p:ph type="subTitle" idx="1"/>
          </p:nvPr>
        </p:nvSpPr>
        <p:spPr>
          <a:xfrm>
            <a:off x="853112" y="2484449"/>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90" name="Google Shape;490;p69"/>
          <p:cNvSpPr txBox="1">
            <a:spLocks noGrp="1"/>
          </p:cNvSpPr>
          <p:nvPr>
            <p:ph type="subTitle" idx="4"/>
          </p:nvPr>
        </p:nvSpPr>
        <p:spPr>
          <a:xfrm>
            <a:off x="4999514" y="2484474"/>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91" name="Google Shape;491;p69"/>
          <p:cNvSpPr txBox="1">
            <a:spLocks noGrp="1"/>
          </p:cNvSpPr>
          <p:nvPr>
            <p:ph type="title" idx="5"/>
          </p:nvPr>
        </p:nvSpPr>
        <p:spPr>
          <a:xfrm>
            <a:off x="851688"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2" name="Google Shape;492;p69"/>
          <p:cNvSpPr txBox="1">
            <a:spLocks noGrp="1"/>
          </p:cNvSpPr>
          <p:nvPr>
            <p:ph type="title" idx="6"/>
          </p:nvPr>
        </p:nvSpPr>
        <p:spPr>
          <a:xfrm>
            <a:off x="4998111"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3" name="Google Shape;493;p69"/>
          <p:cNvSpPr txBox="1">
            <a:spLocks noGrp="1"/>
          </p:cNvSpPr>
          <p:nvPr>
            <p:ph type="subTitle" idx="7"/>
          </p:nvPr>
        </p:nvSpPr>
        <p:spPr>
          <a:xfrm>
            <a:off x="851726" y="4045999"/>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94" name="Google Shape;494;p69"/>
          <p:cNvSpPr txBox="1">
            <a:spLocks noGrp="1"/>
          </p:cNvSpPr>
          <p:nvPr>
            <p:ph type="subTitle" idx="8"/>
          </p:nvPr>
        </p:nvSpPr>
        <p:spPr>
          <a:xfrm>
            <a:off x="4998138" y="4046025"/>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495" name="Google Shape;495;p69"/>
          <p:cNvSpPr txBox="1">
            <a:spLocks noGrp="1"/>
          </p:cNvSpPr>
          <p:nvPr>
            <p:ph type="title" idx="9" hasCustomPrompt="1"/>
          </p:nvPr>
        </p:nvSpPr>
        <p:spPr>
          <a:xfrm>
            <a:off x="853113" y="1423425"/>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96" name="Google Shape;496;p69"/>
          <p:cNvSpPr txBox="1">
            <a:spLocks noGrp="1"/>
          </p:cNvSpPr>
          <p:nvPr>
            <p:ph type="title" idx="13" hasCustomPrompt="1"/>
          </p:nvPr>
        </p:nvSpPr>
        <p:spPr>
          <a:xfrm>
            <a:off x="853100" y="29849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97" name="Google Shape;497;p69"/>
          <p:cNvSpPr txBox="1">
            <a:spLocks noGrp="1"/>
          </p:cNvSpPr>
          <p:nvPr>
            <p:ph type="title" idx="14" hasCustomPrompt="1"/>
          </p:nvPr>
        </p:nvSpPr>
        <p:spPr>
          <a:xfrm>
            <a:off x="4998100" y="14234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98" name="Google Shape;498;p69"/>
          <p:cNvSpPr txBox="1">
            <a:spLocks noGrp="1"/>
          </p:cNvSpPr>
          <p:nvPr>
            <p:ph type="title" idx="15" hasCustomPrompt="1"/>
          </p:nvPr>
        </p:nvSpPr>
        <p:spPr>
          <a:xfrm>
            <a:off x="4998100" y="2934225"/>
            <a:ext cx="775800" cy="71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499"/>
        <p:cNvGrpSpPr/>
        <p:nvPr/>
      </p:nvGrpSpPr>
      <p:grpSpPr>
        <a:xfrm>
          <a:off x="0" y="0"/>
          <a:ext cx="0" cy="0"/>
          <a:chOff x="0" y="0"/>
          <a:chExt cx="0" cy="0"/>
        </a:xfrm>
      </p:grpSpPr>
      <p:sp>
        <p:nvSpPr>
          <p:cNvPr id="500" name="Google Shape;500;p70"/>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0"/>
          <p:cNvSpPr txBox="1">
            <a:spLocks noGrp="1"/>
          </p:cNvSpPr>
          <p:nvPr>
            <p:ph type="title" hasCustomPrompt="1"/>
          </p:nvPr>
        </p:nvSpPr>
        <p:spPr>
          <a:xfrm>
            <a:off x="7200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02" name="Google Shape;502;p70"/>
          <p:cNvSpPr txBox="1">
            <a:spLocks noGrp="1"/>
          </p:cNvSpPr>
          <p:nvPr>
            <p:ph type="subTitle" idx="1"/>
          </p:nvPr>
        </p:nvSpPr>
        <p:spPr>
          <a:xfrm>
            <a:off x="7200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03" name="Google Shape;503;p70"/>
          <p:cNvSpPr txBox="1">
            <a:spLocks noGrp="1"/>
          </p:cNvSpPr>
          <p:nvPr>
            <p:ph type="title" idx="2" hasCustomPrompt="1"/>
          </p:nvPr>
        </p:nvSpPr>
        <p:spPr>
          <a:xfrm>
            <a:off x="50478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04" name="Google Shape;504;p70"/>
          <p:cNvSpPr txBox="1">
            <a:spLocks noGrp="1"/>
          </p:cNvSpPr>
          <p:nvPr>
            <p:ph type="subTitle" idx="3"/>
          </p:nvPr>
        </p:nvSpPr>
        <p:spPr>
          <a:xfrm>
            <a:off x="50478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05" name="Google Shape;505;p70"/>
          <p:cNvSpPr txBox="1">
            <a:spLocks noGrp="1"/>
          </p:cNvSpPr>
          <p:nvPr>
            <p:ph type="title" idx="4" hasCustomPrompt="1"/>
          </p:nvPr>
        </p:nvSpPr>
        <p:spPr>
          <a:xfrm>
            <a:off x="50478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06" name="Google Shape;506;p70"/>
          <p:cNvSpPr txBox="1">
            <a:spLocks noGrp="1"/>
          </p:cNvSpPr>
          <p:nvPr>
            <p:ph type="subTitle" idx="5"/>
          </p:nvPr>
        </p:nvSpPr>
        <p:spPr>
          <a:xfrm>
            <a:off x="50478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07" name="Google Shape;507;p70"/>
          <p:cNvSpPr txBox="1">
            <a:spLocks noGrp="1"/>
          </p:cNvSpPr>
          <p:nvPr>
            <p:ph type="title" idx="6" hasCustomPrompt="1"/>
          </p:nvPr>
        </p:nvSpPr>
        <p:spPr>
          <a:xfrm>
            <a:off x="7200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08" name="Google Shape;508;p70"/>
          <p:cNvSpPr txBox="1">
            <a:spLocks noGrp="1"/>
          </p:cNvSpPr>
          <p:nvPr>
            <p:ph type="subTitle" idx="7"/>
          </p:nvPr>
        </p:nvSpPr>
        <p:spPr>
          <a:xfrm>
            <a:off x="7200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509" name="Google Shape;509;p70"/>
          <p:cNvGrpSpPr/>
          <p:nvPr/>
        </p:nvGrpSpPr>
        <p:grpSpPr>
          <a:xfrm>
            <a:off x="719100" y="539400"/>
            <a:ext cx="7705800" cy="4064700"/>
            <a:chOff x="719100" y="539400"/>
            <a:chExt cx="7705800" cy="4064700"/>
          </a:xfrm>
        </p:grpSpPr>
        <p:cxnSp>
          <p:nvCxnSpPr>
            <p:cNvPr id="510" name="Google Shape;510;p7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11" name="Google Shape;511;p7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12" name="Google Shape;512;p70"/>
          <p:cNvSpPr/>
          <p:nvPr/>
        </p:nvSpPr>
        <p:spPr>
          <a:xfrm rot="-5400000" flipH="1">
            <a:off x="529192" y="4268848"/>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513"/>
        <p:cNvGrpSpPr/>
        <p:nvPr/>
      </p:nvGrpSpPr>
      <p:grpSpPr>
        <a:xfrm>
          <a:off x="0" y="0"/>
          <a:ext cx="0" cy="0"/>
          <a:chOff x="0" y="0"/>
          <a:chExt cx="0" cy="0"/>
        </a:xfrm>
      </p:grpSpPr>
      <p:sp>
        <p:nvSpPr>
          <p:cNvPr id="514" name="Google Shape;514;p71"/>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1"/>
          <p:cNvSpPr txBox="1">
            <a:spLocks noGrp="1"/>
          </p:cNvSpPr>
          <p:nvPr>
            <p:ph type="title"/>
          </p:nvPr>
        </p:nvSpPr>
        <p:spPr>
          <a:xfrm>
            <a:off x="2311527"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16" name="Google Shape;516;p71"/>
          <p:cNvSpPr txBox="1">
            <a:spLocks noGrp="1"/>
          </p:cNvSpPr>
          <p:nvPr>
            <p:ph type="title" idx="2"/>
          </p:nvPr>
        </p:nvSpPr>
        <p:spPr>
          <a:xfrm>
            <a:off x="5638486"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17" name="Google Shape;517;p71"/>
          <p:cNvSpPr txBox="1">
            <a:spLocks noGrp="1"/>
          </p:cNvSpPr>
          <p:nvPr>
            <p:ph type="subTitle" idx="1"/>
          </p:nvPr>
        </p:nvSpPr>
        <p:spPr>
          <a:xfrm>
            <a:off x="2311525"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18" name="Google Shape;518;p71"/>
          <p:cNvSpPr txBox="1">
            <a:spLocks noGrp="1"/>
          </p:cNvSpPr>
          <p:nvPr>
            <p:ph type="subTitle" idx="3"/>
          </p:nvPr>
        </p:nvSpPr>
        <p:spPr>
          <a:xfrm>
            <a:off x="5638476"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19" name="Google Shape;519;p71"/>
          <p:cNvSpPr txBox="1">
            <a:spLocks noGrp="1"/>
          </p:cNvSpPr>
          <p:nvPr>
            <p:ph type="title" idx="4"/>
          </p:nvPr>
        </p:nvSpPr>
        <p:spPr>
          <a:xfrm>
            <a:off x="2311527"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20" name="Google Shape;520;p71"/>
          <p:cNvSpPr txBox="1">
            <a:spLocks noGrp="1"/>
          </p:cNvSpPr>
          <p:nvPr>
            <p:ph type="title" idx="5"/>
          </p:nvPr>
        </p:nvSpPr>
        <p:spPr>
          <a:xfrm>
            <a:off x="5638475"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21" name="Google Shape;521;p71"/>
          <p:cNvSpPr txBox="1">
            <a:spLocks noGrp="1"/>
          </p:cNvSpPr>
          <p:nvPr>
            <p:ph type="subTitle" idx="6"/>
          </p:nvPr>
        </p:nvSpPr>
        <p:spPr>
          <a:xfrm>
            <a:off x="231152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22" name="Google Shape;522;p71"/>
          <p:cNvSpPr txBox="1">
            <a:spLocks noGrp="1"/>
          </p:cNvSpPr>
          <p:nvPr>
            <p:ph type="subTitle" idx="7"/>
          </p:nvPr>
        </p:nvSpPr>
        <p:spPr>
          <a:xfrm>
            <a:off x="563847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523" name="Google Shape;523;p71"/>
          <p:cNvSpPr txBox="1">
            <a:spLocks noGrp="1"/>
          </p:cNvSpPr>
          <p:nvPr>
            <p:ph type="title" idx="8"/>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24" name="Google Shape;524;p71"/>
          <p:cNvGrpSpPr/>
          <p:nvPr/>
        </p:nvGrpSpPr>
        <p:grpSpPr>
          <a:xfrm>
            <a:off x="719100" y="539400"/>
            <a:ext cx="7705800" cy="4064700"/>
            <a:chOff x="719100" y="539400"/>
            <a:chExt cx="7705800" cy="4064700"/>
          </a:xfrm>
        </p:grpSpPr>
        <p:cxnSp>
          <p:nvCxnSpPr>
            <p:cNvPr id="525" name="Google Shape;525;p7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7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527"/>
        <p:cNvGrpSpPr/>
        <p:nvPr/>
      </p:nvGrpSpPr>
      <p:grpSpPr>
        <a:xfrm>
          <a:off x="0" y="0"/>
          <a:ext cx="0" cy="0"/>
          <a:chOff x="0" y="0"/>
          <a:chExt cx="0" cy="0"/>
        </a:xfrm>
      </p:grpSpPr>
      <p:sp>
        <p:nvSpPr>
          <p:cNvPr id="528" name="Google Shape;528;p72"/>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72"/>
          <p:cNvGrpSpPr/>
          <p:nvPr/>
        </p:nvGrpSpPr>
        <p:grpSpPr>
          <a:xfrm>
            <a:off x="719100" y="539400"/>
            <a:ext cx="7705800" cy="4064700"/>
            <a:chOff x="719100" y="539400"/>
            <a:chExt cx="7705800" cy="4064700"/>
          </a:xfrm>
        </p:grpSpPr>
        <p:cxnSp>
          <p:nvCxnSpPr>
            <p:cNvPr id="530" name="Google Shape;530;p7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31" name="Google Shape;531;p7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32" name="Google Shape;532;p72"/>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533"/>
        <p:cNvGrpSpPr/>
        <p:nvPr/>
      </p:nvGrpSpPr>
      <p:grpSpPr>
        <a:xfrm>
          <a:off x="0" y="0"/>
          <a:ext cx="0" cy="0"/>
          <a:chOff x="0" y="0"/>
          <a:chExt cx="0" cy="0"/>
        </a:xfrm>
      </p:grpSpPr>
      <p:sp>
        <p:nvSpPr>
          <p:cNvPr id="534" name="Google Shape;534;p73"/>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73"/>
          <p:cNvGrpSpPr/>
          <p:nvPr/>
        </p:nvGrpSpPr>
        <p:grpSpPr>
          <a:xfrm>
            <a:off x="719100" y="539400"/>
            <a:ext cx="7705800" cy="4064700"/>
            <a:chOff x="719100" y="539400"/>
            <a:chExt cx="7705800" cy="4064700"/>
          </a:xfrm>
        </p:grpSpPr>
        <p:cxnSp>
          <p:nvCxnSpPr>
            <p:cNvPr id="536" name="Google Shape;536;p7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37" name="Google Shape;537;p7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38" name="Google Shape;538;p7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539"/>
        <p:cNvGrpSpPr/>
        <p:nvPr/>
      </p:nvGrpSpPr>
      <p:grpSpPr>
        <a:xfrm>
          <a:off x="0" y="0"/>
          <a:ext cx="0" cy="0"/>
          <a:chOff x="0" y="0"/>
          <a:chExt cx="0" cy="0"/>
        </a:xfrm>
      </p:grpSpPr>
      <p:sp>
        <p:nvSpPr>
          <p:cNvPr id="540" name="Google Shape;540;p74"/>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4"/>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2" name="Google Shape;542;p74"/>
          <p:cNvSpPr txBox="1">
            <a:spLocks noGrp="1"/>
          </p:cNvSpPr>
          <p:nvPr>
            <p:ph type="body" idx="1"/>
          </p:nvPr>
        </p:nvSpPr>
        <p:spPr>
          <a:xfrm>
            <a:off x="720000" y="1203200"/>
            <a:ext cx="7704000" cy="9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543" name="Google Shape;543;p74"/>
          <p:cNvGrpSpPr/>
          <p:nvPr/>
        </p:nvGrpSpPr>
        <p:grpSpPr>
          <a:xfrm>
            <a:off x="719100" y="539400"/>
            <a:ext cx="7705800" cy="4064700"/>
            <a:chOff x="719100" y="539400"/>
            <a:chExt cx="7705800" cy="4064700"/>
          </a:xfrm>
        </p:grpSpPr>
        <p:cxnSp>
          <p:nvCxnSpPr>
            <p:cNvPr id="544" name="Google Shape;544;p7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45" name="Google Shape;545;p7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1">
  <p:cSld name="TITLE_AND_BODY_1_1">
    <p:spTree>
      <p:nvGrpSpPr>
        <p:cNvPr id="1" name="Shape 546"/>
        <p:cNvGrpSpPr/>
        <p:nvPr/>
      </p:nvGrpSpPr>
      <p:grpSpPr>
        <a:xfrm>
          <a:off x="0" y="0"/>
          <a:ext cx="0" cy="0"/>
          <a:chOff x="0" y="0"/>
          <a:chExt cx="0" cy="0"/>
        </a:xfrm>
      </p:grpSpPr>
      <p:sp>
        <p:nvSpPr>
          <p:cNvPr id="547" name="Google Shape;547;p75"/>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5"/>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9" name="Google Shape;549;p75"/>
          <p:cNvSpPr txBox="1">
            <a:spLocks noGrp="1"/>
          </p:cNvSpPr>
          <p:nvPr>
            <p:ph type="body" idx="1"/>
          </p:nvPr>
        </p:nvSpPr>
        <p:spPr>
          <a:xfrm>
            <a:off x="720000" y="1203200"/>
            <a:ext cx="7704000" cy="228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550" name="Google Shape;550;p75"/>
          <p:cNvGrpSpPr/>
          <p:nvPr/>
        </p:nvGrpSpPr>
        <p:grpSpPr>
          <a:xfrm>
            <a:off x="719100" y="539400"/>
            <a:ext cx="7705800" cy="4064700"/>
            <a:chOff x="719100" y="539400"/>
            <a:chExt cx="7705800" cy="4064700"/>
          </a:xfrm>
        </p:grpSpPr>
        <p:cxnSp>
          <p:nvCxnSpPr>
            <p:cNvPr id="551" name="Google Shape;551;p7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7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553"/>
        <p:cNvGrpSpPr/>
        <p:nvPr/>
      </p:nvGrpSpPr>
      <p:grpSpPr>
        <a:xfrm>
          <a:off x="0" y="0"/>
          <a:ext cx="0" cy="0"/>
          <a:chOff x="0" y="0"/>
          <a:chExt cx="0" cy="0"/>
        </a:xfrm>
      </p:grpSpPr>
      <p:sp>
        <p:nvSpPr>
          <p:cNvPr id="554" name="Google Shape;554;p76"/>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76"/>
          <p:cNvGrpSpPr/>
          <p:nvPr/>
        </p:nvGrpSpPr>
        <p:grpSpPr>
          <a:xfrm>
            <a:off x="719100" y="539400"/>
            <a:ext cx="7705800" cy="4064700"/>
            <a:chOff x="719100" y="539400"/>
            <a:chExt cx="7705800" cy="4064700"/>
          </a:xfrm>
        </p:grpSpPr>
        <p:cxnSp>
          <p:nvCxnSpPr>
            <p:cNvPr id="556" name="Google Shape;556;p7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57" name="Google Shape;557;p7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58" name="Google Shape;558;p76"/>
          <p:cNvSpPr txBox="1">
            <a:spLocks noGrp="1"/>
          </p:cNvSpPr>
          <p:nvPr>
            <p:ph type="ctrTitle"/>
          </p:nvPr>
        </p:nvSpPr>
        <p:spPr>
          <a:xfrm>
            <a:off x="2998200" y="601750"/>
            <a:ext cx="48924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559" name="Google Shape;559;p76"/>
          <p:cNvSpPr txBox="1">
            <a:spLocks noGrp="1"/>
          </p:cNvSpPr>
          <p:nvPr>
            <p:ph type="subTitle" idx="1"/>
          </p:nvPr>
        </p:nvSpPr>
        <p:spPr>
          <a:xfrm>
            <a:off x="2998200" y="1794116"/>
            <a:ext cx="48924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60" name="Google Shape;560;p76"/>
          <p:cNvSpPr txBox="1">
            <a:spLocks noGrp="1"/>
          </p:cNvSpPr>
          <p:nvPr>
            <p:ph type="subTitle" idx="2"/>
          </p:nvPr>
        </p:nvSpPr>
        <p:spPr>
          <a:xfrm>
            <a:off x="2998200" y="2198653"/>
            <a:ext cx="48924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61" name="Google Shape;561;p76"/>
          <p:cNvSpPr txBox="1">
            <a:spLocks noGrp="1"/>
          </p:cNvSpPr>
          <p:nvPr>
            <p:ph type="subTitle" idx="3"/>
          </p:nvPr>
        </p:nvSpPr>
        <p:spPr>
          <a:xfrm>
            <a:off x="2998200" y="4218175"/>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62" name="Google Shape;562;p76"/>
          <p:cNvSpPr txBox="1"/>
          <p:nvPr/>
        </p:nvSpPr>
        <p:spPr>
          <a:xfrm>
            <a:off x="2998200" y="36889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lang="en" sz="1200" b="1" u="sng">
                <a:solidFill>
                  <a:schemeClr val="dk1"/>
                </a:solid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includes icons by </a:t>
            </a:r>
            <a:r>
              <a:rPr lang="en" sz="1200" b="1" u="sng">
                <a:solidFill>
                  <a:schemeClr val="dk1"/>
                </a:solid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infographics &amp; images by </a:t>
            </a:r>
            <a:r>
              <a:rPr lang="en" sz="1200" b="1" u="sng">
                <a:solidFill>
                  <a:schemeClr val="dk1"/>
                </a:solid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ivvic"/>
              <a:ea typeface="Livvic"/>
              <a:cs typeface="Livvic"/>
              <a:sym typeface="Livvic"/>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563"/>
        <p:cNvGrpSpPr/>
        <p:nvPr/>
      </p:nvGrpSpPr>
      <p:grpSpPr>
        <a:xfrm>
          <a:off x="0" y="0"/>
          <a:ext cx="0" cy="0"/>
          <a:chOff x="0" y="0"/>
          <a:chExt cx="0" cy="0"/>
        </a:xfrm>
      </p:grpSpPr>
      <p:sp>
        <p:nvSpPr>
          <p:cNvPr id="564" name="Google Shape;564;p77"/>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77"/>
          <p:cNvGrpSpPr/>
          <p:nvPr/>
        </p:nvGrpSpPr>
        <p:grpSpPr>
          <a:xfrm>
            <a:off x="719100" y="539400"/>
            <a:ext cx="7705800" cy="4064700"/>
            <a:chOff x="719100" y="539400"/>
            <a:chExt cx="7705800" cy="4064700"/>
          </a:xfrm>
        </p:grpSpPr>
        <p:cxnSp>
          <p:nvCxnSpPr>
            <p:cNvPr id="566" name="Google Shape;566;p7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67" name="Google Shape;567;p7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568" name="Google Shape;568;p77"/>
          <p:cNvGrpSpPr/>
          <p:nvPr/>
        </p:nvGrpSpPr>
        <p:grpSpPr>
          <a:xfrm rot="5400000">
            <a:off x="-430099" y="3200731"/>
            <a:ext cx="2284753" cy="1607435"/>
            <a:chOff x="5539150" y="3176875"/>
            <a:chExt cx="2029449" cy="1427308"/>
          </a:xfrm>
        </p:grpSpPr>
        <p:sp>
          <p:nvSpPr>
            <p:cNvPr id="569" name="Google Shape;569;p77"/>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7"/>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7"/>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572"/>
        <p:cNvGrpSpPr/>
        <p:nvPr/>
      </p:nvGrpSpPr>
      <p:grpSpPr>
        <a:xfrm>
          <a:off x="0" y="0"/>
          <a:ext cx="0" cy="0"/>
          <a:chOff x="0" y="0"/>
          <a:chExt cx="0" cy="0"/>
        </a:xfrm>
      </p:grpSpPr>
      <p:sp>
        <p:nvSpPr>
          <p:cNvPr id="573" name="Google Shape;573;p78"/>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78"/>
          <p:cNvGrpSpPr/>
          <p:nvPr/>
        </p:nvGrpSpPr>
        <p:grpSpPr>
          <a:xfrm>
            <a:off x="719100" y="539400"/>
            <a:ext cx="7705800" cy="4064700"/>
            <a:chOff x="719100" y="539400"/>
            <a:chExt cx="7705800" cy="4064700"/>
          </a:xfrm>
        </p:grpSpPr>
        <p:cxnSp>
          <p:nvCxnSpPr>
            <p:cNvPr id="575" name="Google Shape;575;p7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76" name="Google Shape;576;p7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577" name="Google Shape;577;p78"/>
          <p:cNvGrpSpPr/>
          <p:nvPr/>
        </p:nvGrpSpPr>
        <p:grpSpPr>
          <a:xfrm rot="10800000" flipH="1">
            <a:off x="6949440" y="209181"/>
            <a:ext cx="2284753" cy="1607435"/>
            <a:chOff x="5539150" y="3176875"/>
            <a:chExt cx="2029449" cy="1427308"/>
          </a:xfrm>
        </p:grpSpPr>
        <p:sp>
          <p:nvSpPr>
            <p:cNvPr id="578" name="Google Shape;578;p78"/>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8"/>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8"/>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4"/>
        <p:cNvGrpSpPr/>
        <p:nvPr/>
      </p:nvGrpSpPr>
      <p:grpSpPr>
        <a:xfrm>
          <a:off x="0" y="0"/>
          <a:ext cx="0" cy="0"/>
          <a:chOff x="0" y="0"/>
          <a:chExt cx="0" cy="0"/>
        </a:xfrm>
      </p:grpSpPr>
      <p:sp>
        <p:nvSpPr>
          <p:cNvPr id="585" name="Google Shape;585;p80"/>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80"/>
          <p:cNvGrpSpPr/>
          <p:nvPr/>
        </p:nvGrpSpPr>
        <p:grpSpPr>
          <a:xfrm>
            <a:off x="719100" y="539400"/>
            <a:ext cx="7705800" cy="4064700"/>
            <a:chOff x="719100" y="539400"/>
            <a:chExt cx="7705800" cy="4064700"/>
          </a:xfrm>
        </p:grpSpPr>
        <p:cxnSp>
          <p:nvCxnSpPr>
            <p:cNvPr id="587" name="Google Shape;587;p8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88" name="Google Shape;588;p8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589" name="Google Shape;589;p80"/>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590" name="Google Shape;590;p80"/>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1"/>
        <p:cNvGrpSpPr/>
        <p:nvPr/>
      </p:nvGrpSpPr>
      <p:grpSpPr>
        <a:xfrm>
          <a:off x="0" y="0"/>
          <a:ext cx="0" cy="0"/>
          <a:chOff x="0" y="0"/>
          <a:chExt cx="0" cy="0"/>
        </a:xfrm>
      </p:grpSpPr>
      <p:sp>
        <p:nvSpPr>
          <p:cNvPr id="592" name="Google Shape;592;p81"/>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1"/>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500" b="1">
                <a:latin typeface="Poppins"/>
                <a:ea typeface="Poppins"/>
                <a:cs typeface="Poppins"/>
                <a:sym typeface="Poppi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4" name="Google Shape;594;p81"/>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95" name="Google Shape;595;p81"/>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596" name="Google Shape;596;p81"/>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597" name="Google Shape;597;p8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598" name="Google Shape;598;p8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9"/>
        <p:cNvGrpSpPr/>
        <p:nvPr/>
      </p:nvGrpSpPr>
      <p:grpSpPr>
        <a:xfrm>
          <a:off x="0" y="0"/>
          <a:ext cx="0" cy="0"/>
          <a:chOff x="0" y="0"/>
          <a:chExt cx="0" cy="0"/>
        </a:xfrm>
      </p:grpSpPr>
      <p:sp>
        <p:nvSpPr>
          <p:cNvPr id="600" name="Google Shape;600;p82"/>
          <p:cNvSpPr/>
          <p:nvPr/>
        </p:nvSpPr>
        <p:spPr>
          <a:xfrm rot="5400000">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82"/>
          <p:cNvGrpSpPr/>
          <p:nvPr/>
        </p:nvGrpSpPr>
        <p:grpSpPr>
          <a:xfrm>
            <a:off x="719100" y="539400"/>
            <a:ext cx="7705800" cy="4064700"/>
            <a:chOff x="719100" y="539400"/>
            <a:chExt cx="7705800" cy="4064700"/>
          </a:xfrm>
        </p:grpSpPr>
        <p:cxnSp>
          <p:nvCxnSpPr>
            <p:cNvPr id="602" name="Google Shape;602;p8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03" name="Google Shape;603;p8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604" name="Google Shape;604;p82"/>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5" name="Google Shape;605;p82"/>
          <p:cNvSpPr txBox="1">
            <a:spLocks noGrp="1"/>
          </p:cNvSpPr>
          <p:nvPr>
            <p:ph type="body" idx="1"/>
          </p:nvPr>
        </p:nvSpPr>
        <p:spPr>
          <a:xfrm>
            <a:off x="720000" y="1127000"/>
            <a:ext cx="7704000" cy="39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spcBef>
                <a:spcPts val="0"/>
              </a:spcBef>
              <a:spcAft>
                <a:spcPts val="0"/>
              </a:spcAft>
              <a:buSzPts val="1200"/>
              <a:buFont typeface="Roboto Condensed Light"/>
              <a:buAutoNum type="alphaLcPeriod"/>
              <a:defRPr/>
            </a:lvl2pPr>
            <a:lvl3pPr marL="1371600" lvl="2" indent="-304800" rtl="0">
              <a:spcBef>
                <a:spcPts val="0"/>
              </a:spcBef>
              <a:spcAft>
                <a:spcPts val="0"/>
              </a:spcAft>
              <a:buSzPts val="1200"/>
              <a:buFont typeface="Roboto Condensed Light"/>
              <a:buAutoNum type="romanLcPeriod"/>
              <a:defRPr/>
            </a:lvl3pPr>
            <a:lvl4pPr marL="1828800" lvl="3" indent="-304800" rtl="0">
              <a:spcBef>
                <a:spcPts val="0"/>
              </a:spcBef>
              <a:spcAft>
                <a:spcPts val="0"/>
              </a:spcAft>
              <a:buSzPts val="1200"/>
              <a:buFont typeface="Roboto Condensed Light"/>
              <a:buAutoNum type="arabicPeriod"/>
              <a:defRPr/>
            </a:lvl4pPr>
            <a:lvl5pPr marL="2286000" lvl="4" indent="-304800" rtl="0">
              <a:spcBef>
                <a:spcPts val="0"/>
              </a:spcBef>
              <a:spcAft>
                <a:spcPts val="0"/>
              </a:spcAft>
              <a:buSzPts val="1200"/>
              <a:buFont typeface="Roboto Condensed Light"/>
              <a:buAutoNum type="alphaLcPeriod"/>
              <a:defRPr/>
            </a:lvl5pPr>
            <a:lvl6pPr marL="2743200" lvl="5" indent="-304800" rtl="0">
              <a:spcBef>
                <a:spcPts val="0"/>
              </a:spcBef>
              <a:spcAft>
                <a:spcPts val="0"/>
              </a:spcAft>
              <a:buSzPts val="1200"/>
              <a:buFont typeface="Roboto Condensed Light"/>
              <a:buAutoNum type="romanLcPeriod"/>
              <a:defRPr/>
            </a:lvl6pPr>
            <a:lvl7pPr marL="3200400" lvl="6" indent="-304800" rtl="0">
              <a:spcBef>
                <a:spcPts val="0"/>
              </a:spcBef>
              <a:spcAft>
                <a:spcPts val="0"/>
              </a:spcAft>
              <a:buSzPts val="1200"/>
              <a:buFont typeface="Roboto Condensed Light"/>
              <a:buAutoNum type="arabicPeriod"/>
              <a:defRPr/>
            </a:lvl7pPr>
            <a:lvl8pPr marL="3657600" lvl="7" indent="-304800" rtl="0">
              <a:spcBef>
                <a:spcPts val="0"/>
              </a:spcBef>
              <a:spcAft>
                <a:spcPts val="0"/>
              </a:spcAft>
              <a:buSzPts val="1200"/>
              <a:buFont typeface="Roboto Condensed Light"/>
              <a:buAutoNum type="alphaLcPeriod"/>
              <a:defRPr/>
            </a:lvl8pPr>
            <a:lvl9pPr marL="4114800" lvl="8" indent="-304800" rtl="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6"/>
        <p:cNvGrpSpPr/>
        <p:nvPr/>
      </p:nvGrpSpPr>
      <p:grpSpPr>
        <a:xfrm>
          <a:off x="0" y="0"/>
          <a:ext cx="0" cy="0"/>
          <a:chOff x="0" y="0"/>
          <a:chExt cx="0" cy="0"/>
        </a:xfrm>
      </p:grpSpPr>
      <p:sp>
        <p:nvSpPr>
          <p:cNvPr id="607" name="Google Shape;607;p83"/>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9" name="Google Shape;609;p83"/>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10" name="Google Shape;610;p83"/>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11" name="Google Shape;611;p83"/>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
        <p:nvSpPr>
          <p:cNvPr id="612" name="Google Shape;612;p83"/>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613" name="Google Shape;613;p83"/>
          <p:cNvGrpSpPr/>
          <p:nvPr/>
        </p:nvGrpSpPr>
        <p:grpSpPr>
          <a:xfrm>
            <a:off x="719100" y="539400"/>
            <a:ext cx="7705800" cy="4064700"/>
            <a:chOff x="719100" y="539400"/>
            <a:chExt cx="7705800" cy="4064700"/>
          </a:xfrm>
        </p:grpSpPr>
        <p:cxnSp>
          <p:nvCxnSpPr>
            <p:cNvPr id="614" name="Google Shape;614;p8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p8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6"/>
        <p:cNvGrpSpPr/>
        <p:nvPr/>
      </p:nvGrpSpPr>
      <p:grpSpPr>
        <a:xfrm>
          <a:off x="0" y="0"/>
          <a:ext cx="0" cy="0"/>
          <a:chOff x="0" y="0"/>
          <a:chExt cx="0" cy="0"/>
        </a:xfrm>
      </p:grpSpPr>
      <p:sp>
        <p:nvSpPr>
          <p:cNvPr id="617" name="Google Shape;617;p84"/>
          <p:cNvSpPr/>
          <p:nvPr/>
        </p:nvSpPr>
        <p:spPr>
          <a:xfrm flipH="1">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84"/>
          <p:cNvGrpSpPr/>
          <p:nvPr/>
        </p:nvGrpSpPr>
        <p:grpSpPr>
          <a:xfrm>
            <a:off x="719100" y="539400"/>
            <a:ext cx="7705800" cy="4064700"/>
            <a:chOff x="719100" y="539400"/>
            <a:chExt cx="7705800" cy="4064700"/>
          </a:xfrm>
        </p:grpSpPr>
        <p:cxnSp>
          <p:nvCxnSpPr>
            <p:cNvPr id="619" name="Google Shape;619;p8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20" name="Google Shape;620;p8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621" name="Google Shape;621;p84"/>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2"/>
        <p:cNvGrpSpPr/>
        <p:nvPr/>
      </p:nvGrpSpPr>
      <p:grpSpPr>
        <a:xfrm>
          <a:off x="0" y="0"/>
          <a:ext cx="0" cy="0"/>
          <a:chOff x="0" y="0"/>
          <a:chExt cx="0" cy="0"/>
        </a:xfrm>
      </p:grpSpPr>
      <p:sp>
        <p:nvSpPr>
          <p:cNvPr id="623" name="Google Shape;623;p85"/>
          <p:cNvSpPr/>
          <p:nvPr/>
        </p:nvSpPr>
        <p:spPr>
          <a:xfrm rot="-5400000" flipH="1">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5"/>
          <p:cNvSpPr txBox="1">
            <a:spLocks noGrp="1"/>
          </p:cNvSpPr>
          <p:nvPr>
            <p:ph type="title"/>
          </p:nvPr>
        </p:nvSpPr>
        <p:spPr>
          <a:xfrm>
            <a:off x="1302700" y="1389775"/>
            <a:ext cx="5490000" cy="13227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400"/>
              <a:buNone/>
              <a:defRPr sz="4000" b="1">
                <a:latin typeface="Poppins"/>
                <a:ea typeface="Poppins"/>
                <a:cs typeface="Poppins"/>
                <a:sym typeface="Poppins"/>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625" name="Google Shape;625;p85"/>
          <p:cNvSpPr txBox="1">
            <a:spLocks noGrp="1"/>
          </p:cNvSpPr>
          <p:nvPr>
            <p:ph type="subTitle" idx="1"/>
          </p:nvPr>
        </p:nvSpPr>
        <p:spPr>
          <a:xfrm>
            <a:off x="1302700" y="2793725"/>
            <a:ext cx="5490000" cy="868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200"/>
              <a:buNone/>
              <a:defRPr sz="1400"/>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a:endParaRPr/>
          </a:p>
        </p:txBody>
      </p:sp>
      <p:grpSp>
        <p:nvGrpSpPr>
          <p:cNvPr id="626" name="Google Shape;626;p85"/>
          <p:cNvGrpSpPr/>
          <p:nvPr/>
        </p:nvGrpSpPr>
        <p:grpSpPr>
          <a:xfrm>
            <a:off x="719100" y="539400"/>
            <a:ext cx="7705800" cy="4064700"/>
            <a:chOff x="719100" y="539400"/>
            <a:chExt cx="7705800" cy="4064700"/>
          </a:xfrm>
        </p:grpSpPr>
        <p:cxnSp>
          <p:nvCxnSpPr>
            <p:cNvPr id="627" name="Google Shape;627;p8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28" name="Google Shape;628;p8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629" name="Google Shape;629;p85"/>
          <p:cNvSpPr/>
          <p:nvPr/>
        </p:nvSpPr>
        <p:spPr>
          <a:xfrm rot="5400000">
            <a:off x="8020160" y="204135"/>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0"/>
        <p:cNvGrpSpPr/>
        <p:nvPr/>
      </p:nvGrpSpPr>
      <p:grpSpPr>
        <a:xfrm>
          <a:off x="0" y="0"/>
          <a:ext cx="0" cy="0"/>
          <a:chOff x="0" y="0"/>
          <a:chExt cx="0" cy="0"/>
        </a:xfrm>
      </p:grpSpPr>
      <p:sp>
        <p:nvSpPr>
          <p:cNvPr id="631" name="Google Shape;631;p86"/>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86"/>
          <p:cNvGrpSpPr/>
          <p:nvPr/>
        </p:nvGrpSpPr>
        <p:grpSpPr>
          <a:xfrm>
            <a:off x="719100" y="539400"/>
            <a:ext cx="7705800" cy="4064700"/>
            <a:chOff x="719100" y="539400"/>
            <a:chExt cx="7705800" cy="4064700"/>
          </a:xfrm>
        </p:grpSpPr>
        <p:cxnSp>
          <p:nvCxnSpPr>
            <p:cNvPr id="633" name="Google Shape;633;p8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34" name="Google Shape;634;p8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635" name="Google Shape;635;p86"/>
          <p:cNvSpPr txBox="1">
            <a:spLocks noGrp="1"/>
          </p:cNvSpPr>
          <p:nvPr>
            <p:ph type="title"/>
          </p:nvPr>
        </p:nvSpPr>
        <p:spPr>
          <a:xfrm>
            <a:off x="3270000" y="1517550"/>
            <a:ext cx="5154000" cy="21084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4800"/>
              <a:buNone/>
              <a:defRPr sz="7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6"/>
        <p:cNvGrpSpPr/>
        <p:nvPr/>
      </p:nvGrpSpPr>
      <p:grpSpPr>
        <a:xfrm>
          <a:off x="0" y="0"/>
          <a:ext cx="0" cy="0"/>
          <a:chOff x="0" y="0"/>
          <a:chExt cx="0" cy="0"/>
        </a:xfrm>
      </p:grpSpPr>
      <p:sp>
        <p:nvSpPr>
          <p:cNvPr id="637" name="Google Shape;637;p87"/>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7"/>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999999"/>
              </a:buClr>
              <a:buSzPts val="800"/>
              <a:buFont typeface="Open Sans"/>
              <a:buChar char="-"/>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639" name="Google Shape;639;p8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0" name="Google Shape;640;p87"/>
          <p:cNvGrpSpPr/>
          <p:nvPr/>
        </p:nvGrpSpPr>
        <p:grpSpPr>
          <a:xfrm>
            <a:off x="719100" y="539400"/>
            <a:ext cx="7705800" cy="4064700"/>
            <a:chOff x="719100" y="539400"/>
            <a:chExt cx="7705800" cy="4064700"/>
          </a:xfrm>
        </p:grpSpPr>
        <p:cxnSp>
          <p:nvCxnSpPr>
            <p:cNvPr id="641" name="Google Shape;641;p8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42" name="Google Shape;642;p8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3"/>
        <p:cNvGrpSpPr/>
        <p:nvPr/>
      </p:nvGrpSpPr>
      <p:grpSpPr>
        <a:xfrm>
          <a:off x="0" y="0"/>
          <a:ext cx="0" cy="0"/>
          <a:chOff x="0" y="0"/>
          <a:chExt cx="0" cy="0"/>
        </a:xfrm>
      </p:grpSpPr>
      <p:sp>
        <p:nvSpPr>
          <p:cNvPr id="644" name="Google Shape;644;p88"/>
          <p:cNvSpPr>
            <a:spLocks noGrp="1"/>
          </p:cNvSpPr>
          <p:nvPr>
            <p:ph type="pic" idx="2"/>
          </p:nvPr>
        </p:nvSpPr>
        <p:spPr>
          <a:xfrm>
            <a:off x="-25" y="0"/>
            <a:ext cx="9144000" cy="5143500"/>
          </a:xfrm>
          <a:prstGeom prst="rect">
            <a:avLst/>
          </a:prstGeom>
          <a:noFill/>
          <a:ln>
            <a:noFill/>
          </a:ln>
        </p:spPr>
      </p:sp>
      <p:sp>
        <p:nvSpPr>
          <p:cNvPr id="645" name="Google Shape;645;p88"/>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6"/>
        <p:cNvGrpSpPr/>
        <p:nvPr/>
      </p:nvGrpSpPr>
      <p:grpSpPr>
        <a:xfrm>
          <a:off x="0" y="0"/>
          <a:ext cx="0" cy="0"/>
          <a:chOff x="0" y="0"/>
          <a:chExt cx="0" cy="0"/>
        </a:xfrm>
      </p:grpSpPr>
      <p:sp>
        <p:nvSpPr>
          <p:cNvPr id="647" name="Google Shape;647;p89"/>
          <p:cNvSpPr/>
          <p:nvPr/>
        </p:nvSpPr>
        <p:spPr>
          <a:xfrm rot="-5400000">
            <a:off x="529251" y="3819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48" name="Google Shape;648;p89"/>
          <p:cNvSpPr txBox="1">
            <a:spLocks noGrp="1"/>
          </p:cNvSpPr>
          <p:nvPr>
            <p:ph type="title" hasCustomPrompt="1"/>
          </p:nvPr>
        </p:nvSpPr>
        <p:spPr>
          <a:xfrm>
            <a:off x="720000" y="1721075"/>
            <a:ext cx="5253000" cy="137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72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49" name="Google Shape;649;p89"/>
          <p:cNvSpPr txBox="1">
            <a:spLocks noGrp="1"/>
          </p:cNvSpPr>
          <p:nvPr>
            <p:ph type="subTitle" idx="1"/>
          </p:nvPr>
        </p:nvSpPr>
        <p:spPr>
          <a:xfrm>
            <a:off x="720000" y="3093325"/>
            <a:ext cx="5253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650" name="Google Shape;650;p89"/>
          <p:cNvGrpSpPr/>
          <p:nvPr/>
        </p:nvGrpSpPr>
        <p:grpSpPr>
          <a:xfrm>
            <a:off x="719100" y="539400"/>
            <a:ext cx="7705800" cy="4064700"/>
            <a:chOff x="719100" y="539400"/>
            <a:chExt cx="7705800" cy="4064700"/>
          </a:xfrm>
        </p:grpSpPr>
        <p:cxnSp>
          <p:nvCxnSpPr>
            <p:cNvPr id="651" name="Google Shape;651;p8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52" name="Google Shape;652;p8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653" name="Google Shape;653;p89"/>
          <p:cNvGrpSpPr/>
          <p:nvPr/>
        </p:nvGrpSpPr>
        <p:grpSpPr>
          <a:xfrm rot="-5400000" flipH="1">
            <a:off x="6513141" y="2883266"/>
            <a:ext cx="1743359" cy="2853115"/>
            <a:chOff x="7400641" y="0"/>
            <a:chExt cx="1743359" cy="2853115"/>
          </a:xfrm>
        </p:grpSpPr>
        <p:sp>
          <p:nvSpPr>
            <p:cNvPr id="654" name="Google Shape;654;p89"/>
            <p:cNvSpPr/>
            <p:nvPr/>
          </p:nvSpPr>
          <p:spPr>
            <a:xfrm rot="5400000">
              <a:off x="7400641" y="1109756"/>
              <a:ext cx="1743359" cy="1743359"/>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9"/>
            <p:cNvSpPr/>
            <p:nvPr/>
          </p:nvSpPr>
          <p:spPr>
            <a:xfrm rot="5400000">
              <a:off x="8034154" y="1109707"/>
              <a:ext cx="1109800" cy="1109893"/>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9"/>
            <p:cNvSpPr/>
            <p:nvPr/>
          </p:nvSpPr>
          <p:spPr>
            <a:xfrm rot="5400000">
              <a:off x="8034154" y="-47"/>
              <a:ext cx="1109800" cy="1109893"/>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7"/>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8"/>
        <p:cNvGrpSpPr/>
        <p:nvPr/>
      </p:nvGrpSpPr>
      <p:grpSpPr>
        <a:xfrm>
          <a:off x="0" y="0"/>
          <a:ext cx="0" cy="0"/>
          <a:chOff x="0" y="0"/>
          <a:chExt cx="0" cy="0"/>
        </a:xfrm>
      </p:grpSpPr>
      <p:sp>
        <p:nvSpPr>
          <p:cNvPr id="659" name="Google Shape;659;p91"/>
          <p:cNvSpPr/>
          <p:nvPr/>
        </p:nvSpPr>
        <p:spPr>
          <a:xfrm>
            <a:off x="8233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91"/>
          <p:cNvGrpSpPr/>
          <p:nvPr/>
        </p:nvGrpSpPr>
        <p:grpSpPr>
          <a:xfrm>
            <a:off x="719100" y="539400"/>
            <a:ext cx="7705800" cy="4064700"/>
            <a:chOff x="719100" y="539400"/>
            <a:chExt cx="7705800" cy="4064700"/>
          </a:xfrm>
        </p:grpSpPr>
        <p:cxnSp>
          <p:nvCxnSpPr>
            <p:cNvPr id="661" name="Google Shape;661;p9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62" name="Google Shape;662;p9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663" name="Google Shape;663;p91"/>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4" name="Google Shape;664;p91"/>
          <p:cNvSpPr txBox="1">
            <a:spLocks noGrp="1"/>
          </p:cNvSpPr>
          <p:nvPr>
            <p:ph type="title" idx="2"/>
          </p:nvPr>
        </p:nvSpPr>
        <p:spPr>
          <a:xfrm>
            <a:off x="853112"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65" name="Google Shape;665;p91"/>
          <p:cNvSpPr txBox="1">
            <a:spLocks noGrp="1"/>
          </p:cNvSpPr>
          <p:nvPr>
            <p:ph type="title" idx="3"/>
          </p:nvPr>
        </p:nvSpPr>
        <p:spPr>
          <a:xfrm>
            <a:off x="4999514"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66" name="Google Shape;666;p91"/>
          <p:cNvSpPr txBox="1">
            <a:spLocks noGrp="1"/>
          </p:cNvSpPr>
          <p:nvPr>
            <p:ph type="subTitle" idx="1"/>
          </p:nvPr>
        </p:nvSpPr>
        <p:spPr>
          <a:xfrm>
            <a:off x="853112" y="2484449"/>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67" name="Google Shape;667;p91"/>
          <p:cNvSpPr txBox="1">
            <a:spLocks noGrp="1"/>
          </p:cNvSpPr>
          <p:nvPr>
            <p:ph type="subTitle" idx="4"/>
          </p:nvPr>
        </p:nvSpPr>
        <p:spPr>
          <a:xfrm>
            <a:off x="4999514" y="2484474"/>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68" name="Google Shape;668;p91"/>
          <p:cNvSpPr txBox="1">
            <a:spLocks noGrp="1"/>
          </p:cNvSpPr>
          <p:nvPr>
            <p:ph type="title" idx="5"/>
          </p:nvPr>
        </p:nvSpPr>
        <p:spPr>
          <a:xfrm>
            <a:off x="851688"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69" name="Google Shape;669;p91"/>
          <p:cNvSpPr txBox="1">
            <a:spLocks noGrp="1"/>
          </p:cNvSpPr>
          <p:nvPr>
            <p:ph type="title" idx="6"/>
          </p:nvPr>
        </p:nvSpPr>
        <p:spPr>
          <a:xfrm>
            <a:off x="4998111"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70" name="Google Shape;670;p91"/>
          <p:cNvSpPr txBox="1">
            <a:spLocks noGrp="1"/>
          </p:cNvSpPr>
          <p:nvPr>
            <p:ph type="subTitle" idx="7"/>
          </p:nvPr>
        </p:nvSpPr>
        <p:spPr>
          <a:xfrm>
            <a:off x="851726" y="4045999"/>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71" name="Google Shape;671;p91"/>
          <p:cNvSpPr txBox="1">
            <a:spLocks noGrp="1"/>
          </p:cNvSpPr>
          <p:nvPr>
            <p:ph type="subTitle" idx="8"/>
          </p:nvPr>
        </p:nvSpPr>
        <p:spPr>
          <a:xfrm>
            <a:off x="4998138" y="4046025"/>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72" name="Google Shape;672;p91"/>
          <p:cNvSpPr txBox="1">
            <a:spLocks noGrp="1"/>
          </p:cNvSpPr>
          <p:nvPr>
            <p:ph type="title" idx="9" hasCustomPrompt="1"/>
          </p:nvPr>
        </p:nvSpPr>
        <p:spPr>
          <a:xfrm>
            <a:off x="853113" y="1423425"/>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73" name="Google Shape;673;p91"/>
          <p:cNvSpPr txBox="1">
            <a:spLocks noGrp="1"/>
          </p:cNvSpPr>
          <p:nvPr>
            <p:ph type="title" idx="13" hasCustomPrompt="1"/>
          </p:nvPr>
        </p:nvSpPr>
        <p:spPr>
          <a:xfrm>
            <a:off x="853100" y="29849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74" name="Google Shape;674;p91"/>
          <p:cNvSpPr txBox="1">
            <a:spLocks noGrp="1"/>
          </p:cNvSpPr>
          <p:nvPr>
            <p:ph type="title" idx="14" hasCustomPrompt="1"/>
          </p:nvPr>
        </p:nvSpPr>
        <p:spPr>
          <a:xfrm>
            <a:off x="4998100" y="14234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675" name="Google Shape;675;p91"/>
          <p:cNvSpPr txBox="1">
            <a:spLocks noGrp="1"/>
          </p:cNvSpPr>
          <p:nvPr>
            <p:ph type="title" idx="15" hasCustomPrompt="1"/>
          </p:nvPr>
        </p:nvSpPr>
        <p:spPr>
          <a:xfrm>
            <a:off x="4998100" y="2934225"/>
            <a:ext cx="775800" cy="71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676"/>
        <p:cNvGrpSpPr/>
        <p:nvPr/>
      </p:nvGrpSpPr>
      <p:grpSpPr>
        <a:xfrm>
          <a:off x="0" y="0"/>
          <a:ext cx="0" cy="0"/>
          <a:chOff x="0" y="0"/>
          <a:chExt cx="0" cy="0"/>
        </a:xfrm>
      </p:grpSpPr>
      <p:sp>
        <p:nvSpPr>
          <p:cNvPr id="677" name="Google Shape;677;p92"/>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2"/>
          <p:cNvSpPr txBox="1">
            <a:spLocks noGrp="1"/>
          </p:cNvSpPr>
          <p:nvPr>
            <p:ph type="title" hasCustomPrompt="1"/>
          </p:nvPr>
        </p:nvSpPr>
        <p:spPr>
          <a:xfrm>
            <a:off x="7200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79" name="Google Shape;679;p92"/>
          <p:cNvSpPr txBox="1">
            <a:spLocks noGrp="1"/>
          </p:cNvSpPr>
          <p:nvPr>
            <p:ph type="subTitle" idx="1"/>
          </p:nvPr>
        </p:nvSpPr>
        <p:spPr>
          <a:xfrm>
            <a:off x="7200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80" name="Google Shape;680;p92"/>
          <p:cNvSpPr txBox="1">
            <a:spLocks noGrp="1"/>
          </p:cNvSpPr>
          <p:nvPr>
            <p:ph type="title" idx="2" hasCustomPrompt="1"/>
          </p:nvPr>
        </p:nvSpPr>
        <p:spPr>
          <a:xfrm>
            <a:off x="5047800" y="932624"/>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81" name="Google Shape;681;p92"/>
          <p:cNvSpPr txBox="1">
            <a:spLocks noGrp="1"/>
          </p:cNvSpPr>
          <p:nvPr>
            <p:ph type="subTitle" idx="3"/>
          </p:nvPr>
        </p:nvSpPr>
        <p:spPr>
          <a:xfrm>
            <a:off x="5047800" y="1758403"/>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82" name="Google Shape;682;p92"/>
          <p:cNvSpPr txBox="1">
            <a:spLocks noGrp="1"/>
          </p:cNvSpPr>
          <p:nvPr>
            <p:ph type="title" idx="4" hasCustomPrompt="1"/>
          </p:nvPr>
        </p:nvSpPr>
        <p:spPr>
          <a:xfrm>
            <a:off x="50478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83" name="Google Shape;683;p92"/>
          <p:cNvSpPr txBox="1">
            <a:spLocks noGrp="1"/>
          </p:cNvSpPr>
          <p:nvPr>
            <p:ph type="subTitle" idx="5"/>
          </p:nvPr>
        </p:nvSpPr>
        <p:spPr>
          <a:xfrm>
            <a:off x="50478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84" name="Google Shape;684;p92"/>
          <p:cNvSpPr txBox="1">
            <a:spLocks noGrp="1"/>
          </p:cNvSpPr>
          <p:nvPr>
            <p:ph type="title" idx="6" hasCustomPrompt="1"/>
          </p:nvPr>
        </p:nvSpPr>
        <p:spPr>
          <a:xfrm>
            <a:off x="720000" y="2751199"/>
            <a:ext cx="3376200" cy="8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4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85" name="Google Shape;685;p92"/>
          <p:cNvSpPr txBox="1">
            <a:spLocks noGrp="1"/>
          </p:cNvSpPr>
          <p:nvPr>
            <p:ph type="subTitle" idx="7"/>
          </p:nvPr>
        </p:nvSpPr>
        <p:spPr>
          <a:xfrm>
            <a:off x="720000" y="3576978"/>
            <a:ext cx="33762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
              <a:buNone/>
              <a:defRPr sz="1400"/>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grpSp>
        <p:nvGrpSpPr>
          <p:cNvPr id="686" name="Google Shape;686;p92"/>
          <p:cNvGrpSpPr/>
          <p:nvPr/>
        </p:nvGrpSpPr>
        <p:grpSpPr>
          <a:xfrm>
            <a:off x="719100" y="539400"/>
            <a:ext cx="7705800" cy="4064700"/>
            <a:chOff x="719100" y="539400"/>
            <a:chExt cx="7705800" cy="4064700"/>
          </a:xfrm>
        </p:grpSpPr>
        <p:cxnSp>
          <p:nvCxnSpPr>
            <p:cNvPr id="687" name="Google Shape;687;p9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88" name="Google Shape;688;p9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689" name="Google Shape;689;p92"/>
          <p:cNvSpPr/>
          <p:nvPr/>
        </p:nvSpPr>
        <p:spPr>
          <a:xfrm rot="-5400000" flipH="1">
            <a:off x="529192" y="4268848"/>
            <a:ext cx="670627" cy="670508"/>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690"/>
        <p:cNvGrpSpPr/>
        <p:nvPr/>
      </p:nvGrpSpPr>
      <p:grpSpPr>
        <a:xfrm>
          <a:off x="0" y="0"/>
          <a:ext cx="0" cy="0"/>
          <a:chOff x="0" y="0"/>
          <a:chExt cx="0" cy="0"/>
        </a:xfrm>
      </p:grpSpPr>
      <p:sp>
        <p:nvSpPr>
          <p:cNvPr id="691" name="Google Shape;691;p93"/>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3"/>
          <p:cNvSpPr txBox="1">
            <a:spLocks noGrp="1"/>
          </p:cNvSpPr>
          <p:nvPr>
            <p:ph type="title"/>
          </p:nvPr>
        </p:nvSpPr>
        <p:spPr>
          <a:xfrm>
            <a:off x="2311527"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3" name="Google Shape;693;p93"/>
          <p:cNvSpPr txBox="1">
            <a:spLocks noGrp="1"/>
          </p:cNvSpPr>
          <p:nvPr>
            <p:ph type="title" idx="2"/>
          </p:nvPr>
        </p:nvSpPr>
        <p:spPr>
          <a:xfrm>
            <a:off x="5638486" y="156142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4" name="Google Shape;694;p93"/>
          <p:cNvSpPr txBox="1">
            <a:spLocks noGrp="1"/>
          </p:cNvSpPr>
          <p:nvPr>
            <p:ph type="subTitle" idx="1"/>
          </p:nvPr>
        </p:nvSpPr>
        <p:spPr>
          <a:xfrm>
            <a:off x="2311525"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95" name="Google Shape;695;p93"/>
          <p:cNvSpPr txBox="1">
            <a:spLocks noGrp="1"/>
          </p:cNvSpPr>
          <p:nvPr>
            <p:ph type="subTitle" idx="3"/>
          </p:nvPr>
        </p:nvSpPr>
        <p:spPr>
          <a:xfrm>
            <a:off x="5638476" y="187882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96" name="Google Shape;696;p93"/>
          <p:cNvSpPr txBox="1">
            <a:spLocks noGrp="1"/>
          </p:cNvSpPr>
          <p:nvPr>
            <p:ph type="title" idx="4"/>
          </p:nvPr>
        </p:nvSpPr>
        <p:spPr>
          <a:xfrm>
            <a:off x="2311527"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7" name="Google Shape;697;p93"/>
          <p:cNvSpPr txBox="1">
            <a:spLocks noGrp="1"/>
          </p:cNvSpPr>
          <p:nvPr>
            <p:ph type="title" idx="5"/>
          </p:nvPr>
        </p:nvSpPr>
        <p:spPr>
          <a:xfrm>
            <a:off x="5638475" y="3136075"/>
            <a:ext cx="19344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98" name="Google Shape;698;p93"/>
          <p:cNvSpPr txBox="1">
            <a:spLocks noGrp="1"/>
          </p:cNvSpPr>
          <p:nvPr>
            <p:ph type="subTitle" idx="6"/>
          </p:nvPr>
        </p:nvSpPr>
        <p:spPr>
          <a:xfrm>
            <a:off x="231152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699" name="Google Shape;699;p93"/>
          <p:cNvSpPr txBox="1">
            <a:spLocks noGrp="1"/>
          </p:cNvSpPr>
          <p:nvPr>
            <p:ph type="subTitle" idx="7"/>
          </p:nvPr>
        </p:nvSpPr>
        <p:spPr>
          <a:xfrm>
            <a:off x="5638475" y="3453475"/>
            <a:ext cx="1934400" cy="716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700" name="Google Shape;700;p93"/>
          <p:cNvSpPr txBox="1">
            <a:spLocks noGrp="1"/>
          </p:cNvSpPr>
          <p:nvPr>
            <p:ph type="title" idx="8"/>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01" name="Google Shape;701;p93"/>
          <p:cNvGrpSpPr/>
          <p:nvPr/>
        </p:nvGrpSpPr>
        <p:grpSpPr>
          <a:xfrm>
            <a:off x="719100" y="539400"/>
            <a:ext cx="7705800" cy="4064700"/>
            <a:chOff x="719100" y="539400"/>
            <a:chExt cx="7705800" cy="4064700"/>
          </a:xfrm>
        </p:grpSpPr>
        <p:cxnSp>
          <p:nvCxnSpPr>
            <p:cNvPr id="702" name="Google Shape;702;p9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03" name="Google Shape;703;p9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704"/>
        <p:cNvGrpSpPr/>
        <p:nvPr/>
      </p:nvGrpSpPr>
      <p:grpSpPr>
        <a:xfrm>
          <a:off x="0" y="0"/>
          <a:ext cx="0" cy="0"/>
          <a:chOff x="0" y="0"/>
          <a:chExt cx="0" cy="0"/>
        </a:xfrm>
      </p:grpSpPr>
      <p:sp>
        <p:nvSpPr>
          <p:cNvPr id="705" name="Google Shape;705;p94"/>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94"/>
          <p:cNvGrpSpPr/>
          <p:nvPr/>
        </p:nvGrpSpPr>
        <p:grpSpPr>
          <a:xfrm>
            <a:off x="719100" y="539400"/>
            <a:ext cx="7705800" cy="4064700"/>
            <a:chOff x="719100" y="539400"/>
            <a:chExt cx="7705800" cy="4064700"/>
          </a:xfrm>
        </p:grpSpPr>
        <p:cxnSp>
          <p:nvCxnSpPr>
            <p:cNvPr id="707" name="Google Shape;707;p9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08" name="Google Shape;708;p9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709" name="Google Shape;709;p94"/>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710"/>
        <p:cNvGrpSpPr/>
        <p:nvPr/>
      </p:nvGrpSpPr>
      <p:grpSpPr>
        <a:xfrm>
          <a:off x="0" y="0"/>
          <a:ext cx="0" cy="0"/>
          <a:chOff x="0" y="0"/>
          <a:chExt cx="0" cy="0"/>
        </a:xfrm>
      </p:grpSpPr>
      <p:sp>
        <p:nvSpPr>
          <p:cNvPr id="711" name="Google Shape;711;p95"/>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95"/>
          <p:cNvGrpSpPr/>
          <p:nvPr/>
        </p:nvGrpSpPr>
        <p:grpSpPr>
          <a:xfrm>
            <a:off x="719100" y="539400"/>
            <a:ext cx="7705800" cy="4064700"/>
            <a:chOff x="719100" y="539400"/>
            <a:chExt cx="7705800" cy="4064700"/>
          </a:xfrm>
        </p:grpSpPr>
        <p:cxnSp>
          <p:nvCxnSpPr>
            <p:cNvPr id="713" name="Google Shape;713;p9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14" name="Google Shape;714;p9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715" name="Google Shape;715;p9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ext">
  <p:cSld name="TITLE_AND_BODY_1">
    <p:spTree>
      <p:nvGrpSpPr>
        <p:cNvPr id="1" name="Shape 716"/>
        <p:cNvGrpSpPr/>
        <p:nvPr/>
      </p:nvGrpSpPr>
      <p:grpSpPr>
        <a:xfrm>
          <a:off x="0" y="0"/>
          <a:ext cx="0" cy="0"/>
          <a:chOff x="0" y="0"/>
          <a:chExt cx="0" cy="0"/>
        </a:xfrm>
      </p:grpSpPr>
      <p:sp>
        <p:nvSpPr>
          <p:cNvPr id="717" name="Google Shape;717;p96"/>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96"/>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9" name="Google Shape;719;p96"/>
          <p:cNvSpPr txBox="1">
            <a:spLocks noGrp="1"/>
          </p:cNvSpPr>
          <p:nvPr>
            <p:ph type="body" idx="1"/>
          </p:nvPr>
        </p:nvSpPr>
        <p:spPr>
          <a:xfrm>
            <a:off x="720000" y="1203200"/>
            <a:ext cx="7704000" cy="9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720" name="Google Shape;720;p96"/>
          <p:cNvGrpSpPr/>
          <p:nvPr/>
        </p:nvGrpSpPr>
        <p:grpSpPr>
          <a:xfrm>
            <a:off x="719100" y="539400"/>
            <a:ext cx="7705800" cy="4064700"/>
            <a:chOff x="719100" y="539400"/>
            <a:chExt cx="7705800" cy="4064700"/>
          </a:xfrm>
        </p:grpSpPr>
        <p:cxnSp>
          <p:nvCxnSpPr>
            <p:cNvPr id="721" name="Google Shape;721;p96"/>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22" name="Google Shape;722;p96"/>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ext 1">
  <p:cSld name="TITLE_AND_BODY_1_1">
    <p:spTree>
      <p:nvGrpSpPr>
        <p:cNvPr id="1" name="Shape 723"/>
        <p:cNvGrpSpPr/>
        <p:nvPr/>
      </p:nvGrpSpPr>
      <p:grpSpPr>
        <a:xfrm>
          <a:off x="0" y="0"/>
          <a:ext cx="0" cy="0"/>
          <a:chOff x="0" y="0"/>
          <a:chExt cx="0" cy="0"/>
        </a:xfrm>
      </p:grpSpPr>
      <p:sp>
        <p:nvSpPr>
          <p:cNvPr id="724" name="Google Shape;724;p97"/>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7"/>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6" name="Google Shape;726;p97"/>
          <p:cNvSpPr txBox="1">
            <a:spLocks noGrp="1"/>
          </p:cNvSpPr>
          <p:nvPr>
            <p:ph type="body" idx="1"/>
          </p:nvPr>
        </p:nvSpPr>
        <p:spPr>
          <a:xfrm>
            <a:off x="720000" y="1203200"/>
            <a:ext cx="7704000" cy="228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grpSp>
        <p:nvGrpSpPr>
          <p:cNvPr id="727" name="Google Shape;727;p97"/>
          <p:cNvGrpSpPr/>
          <p:nvPr/>
        </p:nvGrpSpPr>
        <p:grpSpPr>
          <a:xfrm>
            <a:off x="719100" y="539400"/>
            <a:ext cx="7705800" cy="4064700"/>
            <a:chOff x="719100" y="539400"/>
            <a:chExt cx="7705800" cy="4064700"/>
          </a:xfrm>
        </p:grpSpPr>
        <p:cxnSp>
          <p:nvCxnSpPr>
            <p:cNvPr id="728" name="Google Shape;728;p9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29" name="Google Shape;729;p9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730"/>
        <p:cNvGrpSpPr/>
        <p:nvPr/>
      </p:nvGrpSpPr>
      <p:grpSpPr>
        <a:xfrm>
          <a:off x="0" y="0"/>
          <a:ext cx="0" cy="0"/>
          <a:chOff x="0" y="0"/>
          <a:chExt cx="0" cy="0"/>
        </a:xfrm>
      </p:grpSpPr>
      <p:sp>
        <p:nvSpPr>
          <p:cNvPr id="731" name="Google Shape;731;p98"/>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98"/>
          <p:cNvGrpSpPr/>
          <p:nvPr/>
        </p:nvGrpSpPr>
        <p:grpSpPr>
          <a:xfrm>
            <a:off x="719100" y="539400"/>
            <a:ext cx="7705800" cy="4064700"/>
            <a:chOff x="719100" y="539400"/>
            <a:chExt cx="7705800" cy="4064700"/>
          </a:xfrm>
        </p:grpSpPr>
        <p:cxnSp>
          <p:nvCxnSpPr>
            <p:cNvPr id="733" name="Google Shape;733;p98"/>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34" name="Google Shape;734;p98"/>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735" name="Google Shape;735;p98"/>
          <p:cNvSpPr txBox="1">
            <a:spLocks noGrp="1"/>
          </p:cNvSpPr>
          <p:nvPr>
            <p:ph type="ctrTitle"/>
          </p:nvPr>
        </p:nvSpPr>
        <p:spPr>
          <a:xfrm>
            <a:off x="2998200" y="601750"/>
            <a:ext cx="48924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736" name="Google Shape;736;p98"/>
          <p:cNvSpPr txBox="1">
            <a:spLocks noGrp="1"/>
          </p:cNvSpPr>
          <p:nvPr>
            <p:ph type="subTitle" idx="1"/>
          </p:nvPr>
        </p:nvSpPr>
        <p:spPr>
          <a:xfrm>
            <a:off x="2998200" y="1794116"/>
            <a:ext cx="48924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37" name="Google Shape;737;p98"/>
          <p:cNvSpPr txBox="1">
            <a:spLocks noGrp="1"/>
          </p:cNvSpPr>
          <p:nvPr>
            <p:ph type="subTitle" idx="2"/>
          </p:nvPr>
        </p:nvSpPr>
        <p:spPr>
          <a:xfrm>
            <a:off x="2998200" y="2198653"/>
            <a:ext cx="48924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38" name="Google Shape;738;p98"/>
          <p:cNvSpPr txBox="1">
            <a:spLocks noGrp="1"/>
          </p:cNvSpPr>
          <p:nvPr>
            <p:ph type="subTitle" idx="3"/>
          </p:nvPr>
        </p:nvSpPr>
        <p:spPr>
          <a:xfrm>
            <a:off x="2998200" y="4218175"/>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39" name="Google Shape;739;p98"/>
          <p:cNvSpPr txBox="1"/>
          <p:nvPr/>
        </p:nvSpPr>
        <p:spPr>
          <a:xfrm>
            <a:off x="2998200" y="36889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lang="en" sz="1200" b="1" u="sng">
                <a:solidFill>
                  <a:schemeClr val="dk1"/>
                </a:solid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includes icons by </a:t>
            </a:r>
            <a:r>
              <a:rPr lang="en" sz="1200" b="1" u="sng">
                <a:solidFill>
                  <a:schemeClr val="dk1"/>
                </a:solid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infographics &amp; images by </a:t>
            </a:r>
            <a:r>
              <a:rPr lang="en" sz="1200" b="1" u="sng">
                <a:solidFill>
                  <a:schemeClr val="dk1"/>
                </a:solid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ivvic"/>
              <a:ea typeface="Livvic"/>
              <a:cs typeface="Livvic"/>
              <a:sym typeface="Livvic"/>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740"/>
        <p:cNvGrpSpPr/>
        <p:nvPr/>
      </p:nvGrpSpPr>
      <p:grpSpPr>
        <a:xfrm>
          <a:off x="0" y="0"/>
          <a:ext cx="0" cy="0"/>
          <a:chOff x="0" y="0"/>
          <a:chExt cx="0" cy="0"/>
        </a:xfrm>
      </p:grpSpPr>
      <p:sp>
        <p:nvSpPr>
          <p:cNvPr id="741" name="Google Shape;741;p99"/>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 name="Google Shape;742;p99"/>
          <p:cNvGrpSpPr/>
          <p:nvPr/>
        </p:nvGrpSpPr>
        <p:grpSpPr>
          <a:xfrm>
            <a:off x="719100" y="539400"/>
            <a:ext cx="7705800" cy="4064700"/>
            <a:chOff x="719100" y="539400"/>
            <a:chExt cx="7705800" cy="4064700"/>
          </a:xfrm>
        </p:grpSpPr>
        <p:cxnSp>
          <p:nvCxnSpPr>
            <p:cNvPr id="743" name="Google Shape;743;p9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44" name="Google Shape;744;p9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745" name="Google Shape;745;p99"/>
          <p:cNvGrpSpPr/>
          <p:nvPr/>
        </p:nvGrpSpPr>
        <p:grpSpPr>
          <a:xfrm rot="5400000">
            <a:off x="-430099" y="3200731"/>
            <a:ext cx="2284753" cy="1607435"/>
            <a:chOff x="5539150" y="3176875"/>
            <a:chExt cx="2029449" cy="1427308"/>
          </a:xfrm>
        </p:grpSpPr>
        <p:sp>
          <p:nvSpPr>
            <p:cNvPr id="746" name="Google Shape;746;p99"/>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99"/>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9"/>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749"/>
        <p:cNvGrpSpPr/>
        <p:nvPr/>
      </p:nvGrpSpPr>
      <p:grpSpPr>
        <a:xfrm>
          <a:off x="0" y="0"/>
          <a:ext cx="0" cy="0"/>
          <a:chOff x="0" y="0"/>
          <a:chExt cx="0" cy="0"/>
        </a:xfrm>
      </p:grpSpPr>
      <p:sp>
        <p:nvSpPr>
          <p:cNvPr id="750" name="Google Shape;750;p100"/>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 name="Google Shape;751;p100"/>
          <p:cNvGrpSpPr/>
          <p:nvPr/>
        </p:nvGrpSpPr>
        <p:grpSpPr>
          <a:xfrm>
            <a:off x="719100" y="539400"/>
            <a:ext cx="7705800" cy="4064700"/>
            <a:chOff x="719100" y="539400"/>
            <a:chExt cx="7705800" cy="4064700"/>
          </a:xfrm>
        </p:grpSpPr>
        <p:cxnSp>
          <p:nvCxnSpPr>
            <p:cNvPr id="752" name="Google Shape;752;p10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53" name="Google Shape;753;p10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754" name="Google Shape;754;p100"/>
          <p:cNvGrpSpPr/>
          <p:nvPr/>
        </p:nvGrpSpPr>
        <p:grpSpPr>
          <a:xfrm rot="10800000" flipH="1">
            <a:off x="6949440" y="209181"/>
            <a:ext cx="2284753" cy="1607435"/>
            <a:chOff x="5539150" y="3176875"/>
            <a:chExt cx="2029449" cy="1427308"/>
          </a:xfrm>
        </p:grpSpPr>
        <p:sp>
          <p:nvSpPr>
            <p:cNvPr id="755" name="Google Shape;755;p100"/>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0"/>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00"/>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61"/>
        <p:cNvGrpSpPr/>
        <p:nvPr/>
      </p:nvGrpSpPr>
      <p:grpSpPr>
        <a:xfrm>
          <a:off x="0" y="0"/>
          <a:ext cx="0" cy="0"/>
          <a:chOff x="0" y="0"/>
          <a:chExt cx="0" cy="0"/>
        </a:xfrm>
      </p:grpSpPr>
      <p:sp>
        <p:nvSpPr>
          <p:cNvPr id="762" name="Google Shape;762;p102"/>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102"/>
          <p:cNvGrpSpPr/>
          <p:nvPr/>
        </p:nvGrpSpPr>
        <p:grpSpPr>
          <a:xfrm>
            <a:off x="719100" y="539400"/>
            <a:ext cx="7705800" cy="4064700"/>
            <a:chOff x="719100" y="539400"/>
            <a:chExt cx="7705800" cy="4064700"/>
          </a:xfrm>
        </p:grpSpPr>
        <p:cxnSp>
          <p:nvCxnSpPr>
            <p:cNvPr id="764" name="Google Shape;764;p10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65" name="Google Shape;765;p10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766" name="Google Shape;766;p102"/>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767" name="Google Shape;767;p102"/>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8"/>
        <p:cNvGrpSpPr/>
        <p:nvPr/>
      </p:nvGrpSpPr>
      <p:grpSpPr>
        <a:xfrm>
          <a:off x="0" y="0"/>
          <a:ext cx="0" cy="0"/>
          <a:chOff x="0" y="0"/>
          <a:chExt cx="0" cy="0"/>
        </a:xfrm>
      </p:grpSpPr>
      <p:sp>
        <p:nvSpPr>
          <p:cNvPr id="769" name="Google Shape;769;p103"/>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03"/>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4500" b="1">
                <a:latin typeface="Poppins"/>
                <a:ea typeface="Poppins"/>
                <a:cs typeface="Poppins"/>
                <a:sym typeface="Poppi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71" name="Google Shape;771;p103"/>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772" name="Google Shape;772;p103"/>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773" name="Google Shape;773;p103"/>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774" name="Google Shape;774;p10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0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6"/>
        <p:cNvGrpSpPr/>
        <p:nvPr/>
      </p:nvGrpSpPr>
      <p:grpSpPr>
        <a:xfrm>
          <a:off x="0" y="0"/>
          <a:ext cx="0" cy="0"/>
          <a:chOff x="0" y="0"/>
          <a:chExt cx="0" cy="0"/>
        </a:xfrm>
      </p:grpSpPr>
      <p:sp>
        <p:nvSpPr>
          <p:cNvPr id="777" name="Google Shape;777;p104"/>
          <p:cNvSpPr/>
          <p:nvPr/>
        </p:nvSpPr>
        <p:spPr>
          <a:xfrm rot="5400000">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104"/>
          <p:cNvGrpSpPr/>
          <p:nvPr/>
        </p:nvGrpSpPr>
        <p:grpSpPr>
          <a:xfrm>
            <a:off x="719100" y="539400"/>
            <a:ext cx="7705800" cy="4064700"/>
            <a:chOff x="719100" y="539400"/>
            <a:chExt cx="7705800" cy="4064700"/>
          </a:xfrm>
        </p:grpSpPr>
        <p:cxnSp>
          <p:nvCxnSpPr>
            <p:cNvPr id="779" name="Google Shape;779;p10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80" name="Google Shape;780;p10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781" name="Google Shape;781;p104"/>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2" name="Google Shape;782;p104"/>
          <p:cNvSpPr txBox="1">
            <a:spLocks noGrp="1"/>
          </p:cNvSpPr>
          <p:nvPr>
            <p:ph type="body" idx="1"/>
          </p:nvPr>
        </p:nvSpPr>
        <p:spPr>
          <a:xfrm>
            <a:off x="720000" y="1127000"/>
            <a:ext cx="7704000" cy="39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spcBef>
                <a:spcPts val="0"/>
              </a:spcBef>
              <a:spcAft>
                <a:spcPts val="0"/>
              </a:spcAft>
              <a:buSzPts val="1200"/>
              <a:buFont typeface="Roboto Condensed Light"/>
              <a:buAutoNum type="alphaLcPeriod"/>
              <a:defRPr/>
            </a:lvl2pPr>
            <a:lvl3pPr marL="1371600" lvl="2" indent="-304800" rtl="0">
              <a:spcBef>
                <a:spcPts val="0"/>
              </a:spcBef>
              <a:spcAft>
                <a:spcPts val="0"/>
              </a:spcAft>
              <a:buSzPts val="1200"/>
              <a:buFont typeface="Roboto Condensed Light"/>
              <a:buAutoNum type="romanLcPeriod"/>
              <a:defRPr/>
            </a:lvl3pPr>
            <a:lvl4pPr marL="1828800" lvl="3" indent="-304800" rtl="0">
              <a:spcBef>
                <a:spcPts val="0"/>
              </a:spcBef>
              <a:spcAft>
                <a:spcPts val="0"/>
              </a:spcAft>
              <a:buSzPts val="1200"/>
              <a:buFont typeface="Roboto Condensed Light"/>
              <a:buAutoNum type="arabicPeriod"/>
              <a:defRPr/>
            </a:lvl4pPr>
            <a:lvl5pPr marL="2286000" lvl="4" indent="-304800" rtl="0">
              <a:spcBef>
                <a:spcPts val="0"/>
              </a:spcBef>
              <a:spcAft>
                <a:spcPts val="0"/>
              </a:spcAft>
              <a:buSzPts val="1200"/>
              <a:buFont typeface="Roboto Condensed Light"/>
              <a:buAutoNum type="alphaLcPeriod"/>
              <a:defRPr/>
            </a:lvl5pPr>
            <a:lvl6pPr marL="2743200" lvl="5" indent="-304800" rtl="0">
              <a:spcBef>
                <a:spcPts val="0"/>
              </a:spcBef>
              <a:spcAft>
                <a:spcPts val="0"/>
              </a:spcAft>
              <a:buSzPts val="1200"/>
              <a:buFont typeface="Roboto Condensed Light"/>
              <a:buAutoNum type="romanLcPeriod"/>
              <a:defRPr/>
            </a:lvl6pPr>
            <a:lvl7pPr marL="3200400" lvl="6" indent="-304800" rtl="0">
              <a:spcBef>
                <a:spcPts val="0"/>
              </a:spcBef>
              <a:spcAft>
                <a:spcPts val="0"/>
              </a:spcAft>
              <a:buSzPts val="1200"/>
              <a:buFont typeface="Roboto Condensed Light"/>
              <a:buAutoNum type="arabicPeriod"/>
              <a:defRPr/>
            </a:lvl7pPr>
            <a:lvl8pPr marL="3657600" lvl="7" indent="-304800" rtl="0">
              <a:spcBef>
                <a:spcPts val="0"/>
              </a:spcBef>
              <a:spcAft>
                <a:spcPts val="0"/>
              </a:spcAft>
              <a:buSzPts val="1200"/>
              <a:buFont typeface="Roboto Condensed Light"/>
              <a:buAutoNum type="alphaLcPeriod"/>
              <a:defRPr/>
            </a:lvl8pPr>
            <a:lvl9pPr marL="4114800" lvl="8" indent="-304800" rtl="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3"/>
        <p:cNvGrpSpPr/>
        <p:nvPr/>
      </p:nvGrpSpPr>
      <p:grpSpPr>
        <a:xfrm>
          <a:off x="0" y="0"/>
          <a:ext cx="0" cy="0"/>
          <a:chOff x="0" y="0"/>
          <a:chExt cx="0" cy="0"/>
        </a:xfrm>
      </p:grpSpPr>
      <p:sp>
        <p:nvSpPr>
          <p:cNvPr id="784" name="Google Shape;784;p105"/>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0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6" name="Google Shape;786;p10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7" name="Google Shape;787;p10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8" name="Google Shape;788;p105"/>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sp>
        <p:nvSpPr>
          <p:cNvPr id="789" name="Google Shape;789;p105"/>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790" name="Google Shape;790;p105"/>
          <p:cNvGrpSpPr/>
          <p:nvPr/>
        </p:nvGrpSpPr>
        <p:grpSpPr>
          <a:xfrm>
            <a:off x="719100" y="539400"/>
            <a:ext cx="7705800" cy="4064700"/>
            <a:chOff x="719100" y="539400"/>
            <a:chExt cx="7705800" cy="4064700"/>
          </a:xfrm>
        </p:grpSpPr>
        <p:cxnSp>
          <p:nvCxnSpPr>
            <p:cNvPr id="791" name="Google Shape;791;p10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792" name="Google Shape;792;p10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52" name="Google Shape;52;p13"/>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227"/>
        <p:cNvGrpSpPr/>
        <p:nvPr/>
      </p:nvGrpSpPr>
      <p:grpSpPr>
        <a:xfrm>
          <a:off x="0" y="0"/>
          <a:ext cx="0" cy="0"/>
          <a:chOff x="0" y="0"/>
          <a:chExt cx="0" cy="0"/>
        </a:xfrm>
      </p:grpSpPr>
      <p:sp>
        <p:nvSpPr>
          <p:cNvPr id="228" name="Google Shape;228;p35"/>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229" name="Google Shape;229;p35"/>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404"/>
        <p:cNvGrpSpPr/>
        <p:nvPr/>
      </p:nvGrpSpPr>
      <p:grpSpPr>
        <a:xfrm>
          <a:off x="0" y="0"/>
          <a:ext cx="0" cy="0"/>
          <a:chOff x="0" y="0"/>
          <a:chExt cx="0" cy="0"/>
        </a:xfrm>
      </p:grpSpPr>
      <p:sp>
        <p:nvSpPr>
          <p:cNvPr id="405" name="Google Shape;405;p57"/>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406" name="Google Shape;406;p57"/>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81"/>
        <p:cNvGrpSpPr/>
        <p:nvPr/>
      </p:nvGrpSpPr>
      <p:grpSpPr>
        <a:xfrm>
          <a:off x="0" y="0"/>
          <a:ext cx="0" cy="0"/>
          <a:chOff x="0" y="0"/>
          <a:chExt cx="0" cy="0"/>
        </a:xfrm>
      </p:grpSpPr>
      <p:sp>
        <p:nvSpPr>
          <p:cNvPr id="582" name="Google Shape;582;p79"/>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583" name="Google Shape;583;p79"/>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758"/>
        <p:cNvGrpSpPr/>
        <p:nvPr/>
      </p:nvGrpSpPr>
      <p:grpSpPr>
        <a:xfrm>
          <a:off x="0" y="0"/>
          <a:ext cx="0" cy="0"/>
          <a:chOff x="0" y="0"/>
          <a:chExt cx="0" cy="0"/>
        </a:xfrm>
      </p:grpSpPr>
      <p:sp>
        <p:nvSpPr>
          <p:cNvPr id="759" name="Google Shape;759;p101"/>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60" name="Google Shape;760;p10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935"/>
        <p:cNvGrpSpPr/>
        <p:nvPr/>
      </p:nvGrpSpPr>
      <p:grpSpPr>
        <a:xfrm>
          <a:off x="0" y="0"/>
          <a:ext cx="0" cy="0"/>
          <a:chOff x="0" y="0"/>
          <a:chExt cx="0" cy="0"/>
        </a:xfrm>
      </p:grpSpPr>
      <p:sp>
        <p:nvSpPr>
          <p:cNvPr id="936" name="Google Shape;936;p123"/>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937" name="Google Shape;937;p123"/>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112"/>
        <p:cNvGrpSpPr/>
        <p:nvPr/>
      </p:nvGrpSpPr>
      <p:grpSpPr>
        <a:xfrm>
          <a:off x="0" y="0"/>
          <a:ext cx="0" cy="0"/>
          <a:chOff x="0" y="0"/>
          <a:chExt cx="0" cy="0"/>
        </a:xfrm>
      </p:grpSpPr>
      <p:sp>
        <p:nvSpPr>
          <p:cNvPr id="1113" name="Google Shape;1113;p145"/>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1114" name="Google Shape;1114;p145"/>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rtl="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audio" Target="../media/media5.mp4"/><Relationship Id="rId1" Type="http://schemas.microsoft.com/office/2007/relationships/media" Target="../media/media5.mp4"/><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png"/><Relationship Id="rId2" Type="http://schemas.openxmlformats.org/officeDocument/2006/relationships/audio" Target="../media/media6.mp4"/><Relationship Id="rId1" Type="http://schemas.microsoft.com/office/2007/relationships/media" Target="../media/media6.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audio" Target="../media/media7.mp4"/><Relationship Id="rId1" Type="http://schemas.microsoft.com/office/2007/relationships/media" Target="../media/media7.mp4"/><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67"/>
          <p:cNvSpPr txBox="1">
            <a:spLocks noGrp="1"/>
          </p:cNvSpPr>
          <p:nvPr>
            <p:ph type="ctrTitle"/>
          </p:nvPr>
        </p:nvSpPr>
        <p:spPr>
          <a:xfrm>
            <a:off x="1120175" y="951400"/>
            <a:ext cx="6286500" cy="255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Analyzing College Affordability using a Distributed Data Science Pipeline</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1400" b="0">
                <a:latin typeface="Poppins Medium"/>
                <a:ea typeface="Poppins Medium"/>
                <a:cs typeface="Poppins Medium"/>
                <a:sym typeface="Poppins Medium"/>
              </a:rPr>
              <a:t>AffordableU Foundation</a:t>
            </a:r>
            <a:endParaRPr sz="1400"/>
          </a:p>
        </p:txBody>
      </p:sp>
      <p:sp>
        <p:nvSpPr>
          <p:cNvPr id="1294" name="Google Shape;1294;p167"/>
          <p:cNvSpPr txBox="1">
            <a:spLocks noGrp="1"/>
          </p:cNvSpPr>
          <p:nvPr>
            <p:ph type="subTitle" idx="1"/>
          </p:nvPr>
        </p:nvSpPr>
        <p:spPr>
          <a:xfrm>
            <a:off x="1237375" y="3620702"/>
            <a:ext cx="3969300" cy="3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Ben Ogle, Logan Van Dine, and Jacqueline Vo</a:t>
            </a:r>
            <a:endParaRPr/>
          </a:p>
        </p:txBody>
      </p:sp>
      <p:grpSp>
        <p:nvGrpSpPr>
          <p:cNvPr id="1295" name="Google Shape;1295;p167"/>
          <p:cNvGrpSpPr/>
          <p:nvPr/>
        </p:nvGrpSpPr>
        <p:grpSpPr>
          <a:xfrm>
            <a:off x="7406640" y="0"/>
            <a:ext cx="1763123" cy="2853109"/>
            <a:chOff x="7400700" y="0"/>
            <a:chExt cx="1747050" cy="2853109"/>
          </a:xfrm>
        </p:grpSpPr>
        <p:sp>
          <p:nvSpPr>
            <p:cNvPr id="1296" name="Google Shape;1296;p167"/>
            <p:cNvSpPr/>
            <p:nvPr/>
          </p:nvSpPr>
          <p:spPr>
            <a:xfrm rot="5400000">
              <a:off x="7402546" y="1107904"/>
              <a:ext cx="1743359" cy="1747050"/>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7"/>
            <p:cNvSpPr/>
            <p:nvPr/>
          </p:nvSpPr>
          <p:spPr>
            <a:xfrm rot="5400000">
              <a:off x="8036028" y="1107829"/>
              <a:ext cx="1109800" cy="1113645"/>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7"/>
            <p:cNvSpPr/>
            <p:nvPr/>
          </p:nvSpPr>
          <p:spPr>
            <a:xfrm rot="5400000">
              <a:off x="8036028" y="-1922"/>
              <a:ext cx="1109800" cy="1113645"/>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DS508 Slide 1">
            <a:hlinkClick r:id="" action="ppaction://media"/>
            <a:extLst>
              <a:ext uri="{FF2B5EF4-FFF2-40B4-BE49-F238E27FC236}">
                <a16:creationId xmlns:a16="http://schemas.microsoft.com/office/drawing/2014/main" id="{C0F548EC-7B30-F12E-5985-C3321E543B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25593" y="4620986"/>
            <a:ext cx="79602" cy="796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68"/>
          <p:cNvSpPr txBox="1">
            <a:spLocks noGrp="1"/>
          </p:cNvSpPr>
          <p:nvPr>
            <p:ph type="title"/>
          </p:nvPr>
        </p:nvSpPr>
        <p:spPr>
          <a:xfrm>
            <a:off x="1220500" y="685800"/>
            <a:ext cx="54900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sp>
        <p:nvSpPr>
          <p:cNvPr id="1304" name="Google Shape;1304;p168"/>
          <p:cNvSpPr txBox="1">
            <a:spLocks noGrp="1"/>
          </p:cNvSpPr>
          <p:nvPr>
            <p:ph type="subTitle" idx="1"/>
          </p:nvPr>
        </p:nvSpPr>
        <p:spPr>
          <a:xfrm>
            <a:off x="1326200" y="1503000"/>
            <a:ext cx="5490000" cy="2482500"/>
          </a:xfrm>
          <a:prstGeom prst="rect">
            <a:avLst/>
          </a:prstGeom>
          <a:solidFill>
            <a:schemeClr val="lt2"/>
          </a:solidFill>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Arial"/>
              <a:buChar char="●"/>
            </a:pPr>
            <a:r>
              <a:rPr lang="en" sz="1600">
                <a:latin typeface="Arial"/>
                <a:ea typeface="Arial"/>
                <a:cs typeface="Arial"/>
                <a:sym typeface="Arial"/>
              </a:rPr>
              <a:t>Between 1980 to 2020, college tuition has increased by 169% (Carnevale et al., 2022)</a:t>
            </a: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0" lvl="0" indent="0" algn="l" rtl="0">
              <a:spcBef>
                <a:spcPts val="0"/>
              </a:spcBef>
              <a:spcAft>
                <a:spcPts val="0"/>
              </a:spcAft>
              <a:buNone/>
            </a:pPr>
            <a:endParaRPr sz="1600">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 sz="1600">
                <a:latin typeface="Arial"/>
                <a:ea typeface="Arial"/>
                <a:cs typeface="Arial"/>
                <a:sym typeface="Arial"/>
              </a:rPr>
              <a:t>College tuition poses a financial obstacle to many students</a:t>
            </a:r>
            <a:endParaRPr sz="1600">
              <a:latin typeface="Arial"/>
              <a:ea typeface="Arial"/>
              <a:cs typeface="Arial"/>
              <a:sym typeface="Arial"/>
            </a:endParaRPr>
          </a:p>
        </p:txBody>
      </p:sp>
      <p:pic>
        <p:nvPicPr>
          <p:cNvPr id="2" name="ADS508 Slide 2">
            <a:hlinkClick r:id="" action="ppaction://media"/>
            <a:extLst>
              <a:ext uri="{FF2B5EF4-FFF2-40B4-BE49-F238E27FC236}">
                <a16:creationId xmlns:a16="http://schemas.microsoft.com/office/drawing/2014/main" id="{E479BDB5-3863-D788-E23D-91007C8645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58146" y="4749955"/>
            <a:ext cx="57034" cy="570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7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69"/>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1310" name="Google Shape;1310;p169"/>
          <p:cNvSpPr txBox="1">
            <a:spLocks noGrp="1"/>
          </p:cNvSpPr>
          <p:nvPr>
            <p:ph type="body" idx="1"/>
          </p:nvPr>
        </p:nvSpPr>
        <p:spPr>
          <a:xfrm>
            <a:off x="720000" y="1127000"/>
            <a:ext cx="7704000" cy="32196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Identify universities that can provide the highest ROI for disadvantaged students</a:t>
            </a:r>
            <a:endParaRPr sz="1600">
              <a:solidFill>
                <a:srgbClr val="000000"/>
              </a:solidFill>
              <a:latin typeface="Arial"/>
              <a:ea typeface="Arial"/>
              <a:cs typeface="Arial"/>
              <a:sym typeface="Arial"/>
            </a:endParaRPr>
          </a:p>
          <a:p>
            <a:pPr marL="457200" lvl="0" indent="-330200" algn="l" rtl="0">
              <a:lnSpc>
                <a:spcPct val="115000"/>
              </a:lnSpc>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Enhance college entry by 15% for high school students in 10 target schools with low graduation rates.</a:t>
            </a:r>
            <a:endParaRPr sz="1600">
              <a:solidFill>
                <a:srgbClr val="000000"/>
              </a:solidFill>
              <a:latin typeface="Arial"/>
              <a:ea typeface="Arial"/>
              <a:cs typeface="Arial"/>
              <a:sym typeface="Arial"/>
            </a:endParaRPr>
          </a:p>
          <a:p>
            <a:pPr marL="914400" lvl="1" indent="-330200" algn="l" rtl="0">
              <a:lnSpc>
                <a:spcPct val="115000"/>
              </a:lnSpc>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Prescriptive analytics: personalized recommendations</a:t>
            </a:r>
            <a:endParaRPr sz="1600">
              <a:solidFill>
                <a:srgbClr val="000000"/>
              </a:solidFill>
              <a:latin typeface="Arial"/>
              <a:ea typeface="Arial"/>
              <a:cs typeface="Arial"/>
              <a:sym typeface="Arial"/>
            </a:endParaRPr>
          </a:p>
          <a:p>
            <a:pPr marL="914400" lvl="1" indent="-330200" algn="l" rtl="0">
              <a:lnSpc>
                <a:spcPct val="115000"/>
              </a:lnSpc>
              <a:spcBef>
                <a:spcPts val="1000"/>
              </a:spcBef>
              <a:spcAft>
                <a:spcPts val="1000"/>
              </a:spcAft>
              <a:buClr>
                <a:srgbClr val="000000"/>
              </a:buClr>
              <a:buSzPts val="1600"/>
              <a:buFont typeface="Arial"/>
              <a:buChar char="○"/>
            </a:pPr>
            <a:r>
              <a:rPr lang="en" sz="1600">
                <a:solidFill>
                  <a:srgbClr val="000000"/>
                </a:solidFill>
                <a:latin typeface="Arial"/>
                <a:ea typeface="Arial"/>
                <a:cs typeface="Arial"/>
                <a:sym typeface="Arial"/>
              </a:rPr>
              <a:t>Predictive analytics: what factors influence affordability?</a:t>
            </a:r>
            <a:endParaRPr sz="1600">
              <a:solidFill>
                <a:srgbClr val="000000"/>
              </a:solidFill>
              <a:latin typeface="Arial"/>
              <a:ea typeface="Arial"/>
              <a:cs typeface="Arial"/>
              <a:sym typeface="Arial"/>
            </a:endParaRPr>
          </a:p>
        </p:txBody>
      </p:sp>
      <p:pic>
        <p:nvPicPr>
          <p:cNvPr id="2" name="ADS508 Slide 3">
            <a:hlinkClick r:id="" action="ppaction://media"/>
            <a:extLst>
              <a:ext uri="{FF2B5EF4-FFF2-40B4-BE49-F238E27FC236}">
                <a16:creationId xmlns:a16="http://schemas.microsoft.com/office/drawing/2014/main" id="{58003C90-3781-5632-88A2-378818FC06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58145" y="4735085"/>
            <a:ext cx="86771" cy="867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9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70"/>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Raw Data Sources</a:t>
            </a:r>
            <a:endParaRPr/>
          </a:p>
        </p:txBody>
      </p:sp>
      <p:sp>
        <p:nvSpPr>
          <p:cNvPr id="1316" name="Google Shape;1316;p170"/>
          <p:cNvSpPr txBox="1">
            <a:spLocks noGrp="1"/>
          </p:cNvSpPr>
          <p:nvPr>
            <p:ph type="body" idx="1"/>
          </p:nvPr>
        </p:nvSpPr>
        <p:spPr>
          <a:xfrm>
            <a:off x="720000" y="1127000"/>
            <a:ext cx="3747000" cy="3079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Kaggle </a:t>
            </a:r>
            <a:endParaRPr sz="1600">
              <a:solidFill>
                <a:srgbClr val="000000"/>
              </a:solidFill>
              <a:latin typeface="Arial"/>
              <a:ea typeface="Arial"/>
              <a:cs typeface="Arial"/>
              <a:sym typeface="Arial"/>
            </a:endParaRPr>
          </a:p>
          <a:p>
            <a:pPr marL="914400" lvl="1" indent="-330200" algn="l" rtl="0">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University information</a:t>
            </a:r>
            <a:endParaRPr sz="1600">
              <a:solidFill>
                <a:srgbClr val="000000"/>
              </a:solidFill>
              <a:latin typeface="Arial"/>
              <a:ea typeface="Arial"/>
              <a:cs typeface="Arial"/>
              <a:sym typeface="Arial"/>
            </a:endParaRPr>
          </a:p>
          <a:p>
            <a:pPr marL="457200" lvl="0" indent="-330200" algn="l" rtl="0">
              <a:lnSpc>
                <a:spcPct val="115000"/>
              </a:lnSpc>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TuitionTracker</a:t>
            </a:r>
            <a:endParaRPr sz="1600">
              <a:solidFill>
                <a:srgbClr val="000000"/>
              </a:solidFill>
              <a:latin typeface="Arial"/>
              <a:ea typeface="Arial"/>
              <a:cs typeface="Arial"/>
              <a:sym typeface="Arial"/>
            </a:endParaRPr>
          </a:p>
          <a:p>
            <a:pPr marL="914400" lvl="1" indent="-330200" algn="l" rtl="0">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Sticker price (2011-2021)</a:t>
            </a:r>
            <a:endParaRPr sz="1600">
              <a:solidFill>
                <a:srgbClr val="000000"/>
              </a:solidFill>
              <a:latin typeface="Arial"/>
              <a:ea typeface="Arial"/>
              <a:cs typeface="Arial"/>
              <a:sym typeface="Arial"/>
            </a:endParaRPr>
          </a:p>
          <a:p>
            <a:pPr marL="914400" lvl="1" indent="-330200" algn="l" rtl="0">
              <a:spcBef>
                <a:spcPts val="1000"/>
              </a:spcBef>
              <a:spcAft>
                <a:spcPts val="1000"/>
              </a:spcAft>
              <a:buClr>
                <a:srgbClr val="000000"/>
              </a:buClr>
              <a:buSzPts val="1600"/>
              <a:buFont typeface="Arial"/>
              <a:buChar char="○"/>
            </a:pPr>
            <a:r>
              <a:rPr lang="en" sz="1600">
                <a:solidFill>
                  <a:srgbClr val="000000"/>
                </a:solidFill>
                <a:latin typeface="Arial"/>
                <a:ea typeface="Arial"/>
                <a:cs typeface="Arial"/>
                <a:sym typeface="Arial"/>
              </a:rPr>
              <a:t>Net price after grants and scholarships (2011-2021)</a:t>
            </a:r>
            <a:endParaRPr sz="1600">
              <a:solidFill>
                <a:srgbClr val="000000"/>
              </a:solidFill>
            </a:endParaRPr>
          </a:p>
        </p:txBody>
      </p:sp>
      <p:sp>
        <p:nvSpPr>
          <p:cNvPr id="1317" name="Google Shape;1317;p170"/>
          <p:cNvSpPr txBox="1">
            <a:spLocks noGrp="1"/>
          </p:cNvSpPr>
          <p:nvPr>
            <p:ph type="body" idx="1"/>
          </p:nvPr>
        </p:nvSpPr>
        <p:spPr>
          <a:xfrm>
            <a:off x="4524950" y="1127000"/>
            <a:ext cx="3899100" cy="3079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U.S. Department of Agriculture</a:t>
            </a:r>
            <a:endParaRPr sz="1600">
              <a:solidFill>
                <a:srgbClr val="000000"/>
              </a:solidFill>
              <a:latin typeface="Arial"/>
              <a:ea typeface="Arial"/>
              <a:cs typeface="Arial"/>
              <a:sym typeface="Arial"/>
            </a:endParaRPr>
          </a:p>
          <a:p>
            <a:pPr marL="914400" lvl="1" indent="-330200" algn="l" rtl="0">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Estimated unemployment rate (2000-2022)</a:t>
            </a:r>
            <a:endParaRPr sz="1600">
              <a:solidFill>
                <a:srgbClr val="000000"/>
              </a:solidFill>
              <a:latin typeface="Arial"/>
              <a:ea typeface="Arial"/>
              <a:cs typeface="Arial"/>
              <a:sym typeface="Arial"/>
            </a:endParaRPr>
          </a:p>
          <a:p>
            <a:pPr marL="914400" lvl="1" indent="-330200" algn="l" rtl="0">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Estimated poverty rate (2003, 2013, 2021)</a:t>
            </a:r>
            <a:endParaRPr sz="1600">
              <a:solidFill>
                <a:srgbClr val="000000"/>
              </a:solidFill>
              <a:latin typeface="Arial"/>
              <a:ea typeface="Arial"/>
              <a:cs typeface="Arial"/>
              <a:sym typeface="Arial"/>
            </a:endParaRPr>
          </a:p>
          <a:p>
            <a:pPr marL="0" lvl="0" indent="0" algn="l" rtl="0">
              <a:lnSpc>
                <a:spcPct val="115000"/>
              </a:lnSpc>
              <a:spcBef>
                <a:spcPts val="1000"/>
              </a:spcBef>
              <a:spcAft>
                <a:spcPts val="0"/>
              </a:spcAft>
              <a:buNone/>
            </a:pPr>
            <a:endParaRPr sz="1600">
              <a:solidFill>
                <a:srgbClr val="000000"/>
              </a:solidFill>
              <a:latin typeface="Arial"/>
              <a:ea typeface="Arial"/>
              <a:cs typeface="Arial"/>
              <a:sym typeface="Arial"/>
            </a:endParaRPr>
          </a:p>
          <a:p>
            <a:pPr marL="0" lvl="0" indent="0" algn="l" rtl="0">
              <a:spcBef>
                <a:spcPts val="1000"/>
              </a:spcBef>
              <a:spcAft>
                <a:spcPts val="1000"/>
              </a:spcAft>
              <a:buNone/>
            </a:pPr>
            <a:endParaRPr sz="1600">
              <a:solidFill>
                <a:srgbClr val="000000"/>
              </a:solidFill>
            </a:endParaRPr>
          </a:p>
        </p:txBody>
      </p:sp>
      <p:pic>
        <p:nvPicPr>
          <p:cNvPr id="3" name="ADS508 Slide 4">
            <a:hlinkClick r:id="" action="ppaction://media"/>
            <a:extLst>
              <a:ext uri="{FF2B5EF4-FFF2-40B4-BE49-F238E27FC236}">
                <a16:creationId xmlns:a16="http://schemas.microsoft.com/office/drawing/2014/main" id="{4ED346CB-14E0-F803-E49B-FEDC815CB3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28874" y="4780155"/>
            <a:ext cx="49136" cy="491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71"/>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Exploration</a:t>
            </a:r>
            <a:endParaRPr/>
          </a:p>
        </p:txBody>
      </p:sp>
      <p:sp>
        <p:nvSpPr>
          <p:cNvPr id="1323" name="Google Shape;1323;p171"/>
          <p:cNvSpPr txBox="1">
            <a:spLocks noGrp="1"/>
          </p:cNvSpPr>
          <p:nvPr>
            <p:ph type="body" idx="1"/>
          </p:nvPr>
        </p:nvSpPr>
        <p:spPr>
          <a:xfrm>
            <a:off x="2383500" y="1143213"/>
            <a:ext cx="4377000" cy="3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1. Histogram of Sticker Price vs. Net Price (2020-2021)</a:t>
            </a:r>
            <a:endParaRPr/>
          </a:p>
        </p:txBody>
      </p:sp>
      <p:pic>
        <p:nvPicPr>
          <p:cNvPr id="1324" name="Google Shape;1324;p171"/>
          <p:cNvPicPr preferRelativeResize="0"/>
          <p:nvPr/>
        </p:nvPicPr>
        <p:blipFill>
          <a:blip r:embed="rId5">
            <a:alphaModFix/>
          </a:blip>
          <a:stretch>
            <a:fillRect/>
          </a:stretch>
        </p:blipFill>
        <p:spPr>
          <a:xfrm>
            <a:off x="2337025" y="1571050"/>
            <a:ext cx="4469949" cy="2965225"/>
          </a:xfrm>
          <a:prstGeom prst="rect">
            <a:avLst/>
          </a:prstGeom>
          <a:noFill/>
          <a:ln>
            <a:noFill/>
          </a:ln>
        </p:spPr>
      </p:pic>
      <p:pic>
        <p:nvPicPr>
          <p:cNvPr id="2" name="ADS508 Slide 5 (redo)">
            <a:hlinkClick r:id="" action="ppaction://media"/>
            <a:extLst>
              <a:ext uri="{FF2B5EF4-FFF2-40B4-BE49-F238E27FC236}">
                <a16:creationId xmlns:a16="http://schemas.microsoft.com/office/drawing/2014/main" id="{AD2A8F5C-9989-29E4-9A16-60BBE3DAE4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28874" y="4698381"/>
            <a:ext cx="86306" cy="863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72"/>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Exploration (cont.)</a:t>
            </a:r>
            <a:endParaRPr/>
          </a:p>
        </p:txBody>
      </p:sp>
      <p:pic>
        <p:nvPicPr>
          <p:cNvPr id="1330" name="Google Shape;1330;p172"/>
          <p:cNvPicPr preferRelativeResize="0"/>
          <p:nvPr/>
        </p:nvPicPr>
        <p:blipFill>
          <a:blip r:embed="rId5">
            <a:alphaModFix/>
          </a:blip>
          <a:stretch>
            <a:fillRect/>
          </a:stretch>
        </p:blipFill>
        <p:spPr>
          <a:xfrm>
            <a:off x="720000" y="2072049"/>
            <a:ext cx="3532775" cy="2046523"/>
          </a:xfrm>
          <a:prstGeom prst="rect">
            <a:avLst/>
          </a:prstGeom>
          <a:noFill/>
          <a:ln>
            <a:noFill/>
          </a:ln>
        </p:spPr>
      </p:pic>
      <p:pic>
        <p:nvPicPr>
          <p:cNvPr id="1331" name="Google Shape;1331;p172"/>
          <p:cNvPicPr preferRelativeResize="0"/>
          <p:nvPr/>
        </p:nvPicPr>
        <p:blipFill>
          <a:blip r:embed="rId6">
            <a:alphaModFix/>
          </a:blip>
          <a:stretch>
            <a:fillRect/>
          </a:stretch>
        </p:blipFill>
        <p:spPr>
          <a:xfrm>
            <a:off x="4891225" y="2072050"/>
            <a:ext cx="3532775" cy="2046525"/>
          </a:xfrm>
          <a:prstGeom prst="rect">
            <a:avLst/>
          </a:prstGeom>
          <a:noFill/>
          <a:ln>
            <a:noFill/>
          </a:ln>
        </p:spPr>
      </p:pic>
      <p:sp>
        <p:nvSpPr>
          <p:cNvPr id="1332" name="Google Shape;1332;p172"/>
          <p:cNvSpPr txBox="1">
            <a:spLocks noGrp="1"/>
          </p:cNvSpPr>
          <p:nvPr>
            <p:ph type="body" idx="1"/>
          </p:nvPr>
        </p:nvSpPr>
        <p:spPr>
          <a:xfrm>
            <a:off x="416538" y="1642775"/>
            <a:ext cx="4139700" cy="3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2. Boxplot of Region, SAT Average, and Affordability</a:t>
            </a:r>
            <a:endParaRPr/>
          </a:p>
        </p:txBody>
      </p:sp>
      <p:sp>
        <p:nvSpPr>
          <p:cNvPr id="1333" name="Google Shape;1333;p172"/>
          <p:cNvSpPr txBox="1">
            <a:spLocks noGrp="1"/>
          </p:cNvSpPr>
          <p:nvPr>
            <p:ph type="body" idx="1"/>
          </p:nvPr>
        </p:nvSpPr>
        <p:spPr>
          <a:xfrm>
            <a:off x="4978075" y="1642775"/>
            <a:ext cx="3532800" cy="3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Figure 3. Boxplot of Region and Admission Rates</a:t>
            </a:r>
            <a:endParaRPr/>
          </a:p>
        </p:txBody>
      </p:sp>
      <p:pic>
        <p:nvPicPr>
          <p:cNvPr id="2" name="ADS508 Slide 6">
            <a:hlinkClick r:id="" action="ppaction://media"/>
            <a:extLst>
              <a:ext uri="{FF2B5EF4-FFF2-40B4-BE49-F238E27FC236}">
                <a16:creationId xmlns:a16="http://schemas.microsoft.com/office/drawing/2014/main" id="{03EDF385-89E9-C89C-9394-C4CC63764A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898672" y="4653311"/>
            <a:ext cx="116508" cy="1165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2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73"/>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a:t>
            </a:r>
            <a:endParaRPr/>
          </a:p>
        </p:txBody>
      </p:sp>
      <p:sp>
        <p:nvSpPr>
          <p:cNvPr id="1339" name="Google Shape;1339;p173"/>
          <p:cNvSpPr txBox="1">
            <a:spLocks noGrp="1"/>
          </p:cNvSpPr>
          <p:nvPr>
            <p:ph type="body" idx="1"/>
          </p:nvPr>
        </p:nvSpPr>
        <p:spPr>
          <a:xfrm>
            <a:off x="720000" y="1127000"/>
            <a:ext cx="7704000" cy="30576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Arial"/>
              <a:buChar char="●"/>
            </a:pPr>
            <a:r>
              <a:rPr lang="en" sz="1600" b="1">
                <a:solidFill>
                  <a:srgbClr val="000000"/>
                </a:solidFill>
                <a:latin typeface="Arial"/>
                <a:ea typeface="Arial"/>
                <a:cs typeface="Arial"/>
                <a:sym typeface="Arial"/>
              </a:rPr>
              <a:t>Target Feature:</a:t>
            </a:r>
            <a:r>
              <a:rPr lang="en" sz="1600">
                <a:solidFill>
                  <a:srgbClr val="000000"/>
                </a:solidFill>
                <a:latin typeface="Arial"/>
                <a:ea typeface="Arial"/>
                <a:cs typeface="Arial"/>
                <a:sym typeface="Arial"/>
              </a:rPr>
              <a:t> Affordability</a:t>
            </a:r>
            <a:endParaRPr sz="1600">
              <a:solidFill>
                <a:srgbClr val="000000"/>
              </a:solidFill>
              <a:latin typeface="Arial"/>
              <a:ea typeface="Arial"/>
              <a:cs typeface="Arial"/>
              <a:sym typeface="Arial"/>
            </a:endParaRPr>
          </a:p>
          <a:p>
            <a:pPr marL="457200" lvl="0" indent="-330200" algn="l" rtl="0">
              <a:lnSpc>
                <a:spcPct val="115000"/>
              </a:lnSpc>
              <a:spcBef>
                <a:spcPts val="1000"/>
              </a:spcBef>
              <a:spcAft>
                <a:spcPts val="0"/>
              </a:spcAft>
              <a:buClr>
                <a:srgbClr val="000000"/>
              </a:buClr>
              <a:buSzPts val="1600"/>
              <a:buFont typeface="Arial"/>
              <a:buChar char="●"/>
            </a:pPr>
            <a:r>
              <a:rPr lang="en" sz="1600" b="1">
                <a:solidFill>
                  <a:srgbClr val="000000"/>
                </a:solidFill>
                <a:latin typeface="Arial"/>
                <a:ea typeface="Arial"/>
                <a:cs typeface="Arial"/>
                <a:sym typeface="Arial"/>
              </a:rPr>
              <a:t>Prediction Features:</a:t>
            </a:r>
            <a:endParaRPr sz="1600" b="1">
              <a:solidFill>
                <a:srgbClr val="000000"/>
              </a:solidFill>
              <a:latin typeface="Arial"/>
              <a:ea typeface="Arial"/>
              <a:cs typeface="Arial"/>
              <a:sym typeface="Arial"/>
            </a:endParaRPr>
          </a:p>
          <a:p>
            <a:pPr marL="914400" lvl="1" indent="-330200" algn="l" rtl="0">
              <a:lnSpc>
                <a:spcPct val="115000"/>
              </a:lnSpc>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Admissions Rate</a:t>
            </a:r>
            <a:endParaRPr sz="160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Average SAT</a:t>
            </a:r>
            <a:endParaRPr sz="160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Average annual total cost of attendance </a:t>
            </a:r>
            <a:endParaRPr sz="160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In-state tuition cost</a:t>
            </a:r>
            <a:endParaRPr sz="160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Out-state tuition cost</a:t>
            </a:r>
            <a:endParaRPr sz="160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Estimated number of people reported in poverty</a:t>
            </a:r>
            <a:endParaRPr sz="160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Median household income</a:t>
            </a:r>
            <a:endParaRPr sz="160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Unemployment rate</a:t>
            </a:r>
            <a:endParaRPr sz="1600">
              <a:solidFill>
                <a:srgbClr val="000000"/>
              </a:solidFill>
              <a:latin typeface="Arial"/>
              <a:ea typeface="Arial"/>
              <a:cs typeface="Arial"/>
              <a:sym typeface="Arial"/>
            </a:endParaRPr>
          </a:p>
          <a:p>
            <a:pPr marL="914400" lvl="1"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U.S. region</a:t>
            </a:r>
            <a:endParaRPr sz="1600">
              <a:solidFill>
                <a:srgbClr val="000000"/>
              </a:solidFill>
              <a:latin typeface="Arial"/>
              <a:ea typeface="Arial"/>
              <a:cs typeface="Arial"/>
              <a:sym typeface="Arial"/>
            </a:endParaRPr>
          </a:p>
        </p:txBody>
      </p:sp>
      <p:pic>
        <p:nvPicPr>
          <p:cNvPr id="2" name="ADS508 Slide 7">
            <a:hlinkClick r:id="" action="ppaction://media"/>
            <a:extLst>
              <a:ext uri="{FF2B5EF4-FFF2-40B4-BE49-F238E27FC236}">
                <a16:creationId xmlns:a16="http://schemas.microsoft.com/office/drawing/2014/main" id="{3DDF2097-E27D-1F2E-7D32-B3AF87E0A6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15401" y="4694464"/>
            <a:ext cx="88560" cy="88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74"/>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a:t>
            </a:r>
            <a:endParaRPr/>
          </a:p>
        </p:txBody>
      </p:sp>
      <p:sp>
        <p:nvSpPr>
          <p:cNvPr id="1345" name="Google Shape;1345;p174"/>
          <p:cNvSpPr txBox="1">
            <a:spLocks noGrp="1"/>
          </p:cNvSpPr>
          <p:nvPr>
            <p:ph type="body" idx="1"/>
          </p:nvPr>
        </p:nvSpPr>
        <p:spPr>
          <a:xfrm>
            <a:off x="720000" y="1127000"/>
            <a:ext cx="7704000" cy="3169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Logistic Regression Model</a:t>
            </a:r>
            <a:endParaRPr sz="1600">
              <a:solidFill>
                <a:srgbClr val="000000"/>
              </a:solidFill>
              <a:latin typeface="Arial"/>
              <a:ea typeface="Arial"/>
              <a:cs typeface="Arial"/>
              <a:sym typeface="Arial"/>
            </a:endParaRPr>
          </a:p>
          <a:p>
            <a:pPr marL="457200" lvl="0" indent="-330200" algn="l" rtl="0">
              <a:lnSpc>
                <a:spcPct val="115000"/>
              </a:lnSpc>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XGBoost Model utilizing Hyperparameters </a:t>
            </a:r>
            <a:endParaRPr sz="1600">
              <a:solidFill>
                <a:srgbClr val="000000"/>
              </a:solidFill>
              <a:latin typeface="Arial"/>
              <a:ea typeface="Arial"/>
              <a:cs typeface="Arial"/>
              <a:sym typeface="Arial"/>
            </a:endParaRPr>
          </a:p>
          <a:p>
            <a:pPr marL="457200" lvl="0" indent="-330200" algn="l" rtl="0">
              <a:lnSpc>
                <a:spcPct val="115000"/>
              </a:lnSpc>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Random Forest Model</a:t>
            </a:r>
            <a:endParaRPr sz="1600">
              <a:solidFill>
                <a:srgbClr val="000000"/>
              </a:solidFill>
              <a:latin typeface="Arial"/>
              <a:ea typeface="Arial"/>
              <a:cs typeface="Arial"/>
              <a:sym typeface="Arial"/>
            </a:endParaRPr>
          </a:p>
          <a:p>
            <a:pPr marL="0" lvl="0" indent="0" algn="l" rtl="0">
              <a:lnSpc>
                <a:spcPct val="115000"/>
              </a:lnSpc>
              <a:spcBef>
                <a:spcPts val="1000"/>
              </a:spcBef>
              <a:spcAft>
                <a:spcPts val="0"/>
              </a:spcAft>
              <a:buNone/>
            </a:pPr>
            <a:endParaRPr sz="1600">
              <a:solidFill>
                <a:srgbClr val="000000"/>
              </a:solidFill>
              <a:latin typeface="Arial"/>
              <a:ea typeface="Arial"/>
              <a:cs typeface="Arial"/>
              <a:sym typeface="Arial"/>
            </a:endParaRPr>
          </a:p>
          <a:p>
            <a:pPr marL="0" lvl="0" indent="0" algn="l" rtl="0">
              <a:lnSpc>
                <a:spcPct val="115000"/>
              </a:lnSpc>
              <a:spcBef>
                <a:spcPts val="1000"/>
              </a:spcBef>
              <a:spcAft>
                <a:spcPts val="0"/>
              </a:spcAft>
              <a:buNone/>
            </a:pPr>
            <a:endParaRPr sz="1600">
              <a:solidFill>
                <a:srgbClr val="000000"/>
              </a:solidFill>
              <a:latin typeface="Arial"/>
              <a:ea typeface="Arial"/>
              <a:cs typeface="Arial"/>
              <a:sym typeface="Arial"/>
            </a:endParaRPr>
          </a:p>
          <a:p>
            <a:pPr marL="0" lvl="0" indent="0" algn="l" rtl="0">
              <a:lnSpc>
                <a:spcPct val="115000"/>
              </a:lnSpc>
              <a:spcBef>
                <a:spcPts val="1000"/>
              </a:spcBef>
              <a:spcAft>
                <a:spcPts val="0"/>
              </a:spcAft>
              <a:buNone/>
            </a:pPr>
            <a:endParaRPr sz="1600">
              <a:solidFill>
                <a:srgbClr val="000000"/>
              </a:solidFill>
              <a:latin typeface="Arial"/>
              <a:ea typeface="Arial"/>
              <a:cs typeface="Arial"/>
              <a:sym typeface="Arial"/>
            </a:endParaRPr>
          </a:p>
          <a:p>
            <a:pPr marL="0" lvl="0" indent="0" algn="l" rtl="0">
              <a:spcBef>
                <a:spcPts val="1000"/>
              </a:spcBef>
              <a:spcAft>
                <a:spcPts val="1000"/>
              </a:spcAft>
              <a:buNone/>
            </a:pPr>
            <a:endParaRPr sz="1600">
              <a:solidFill>
                <a:srgbClr val="000000"/>
              </a:solidFill>
            </a:endParaRPr>
          </a:p>
        </p:txBody>
      </p:sp>
      <p:pic>
        <p:nvPicPr>
          <p:cNvPr id="1346" name="Google Shape;1346;p174"/>
          <p:cNvPicPr preferRelativeResize="0"/>
          <p:nvPr/>
        </p:nvPicPr>
        <p:blipFill>
          <a:blip r:embed="rId5">
            <a:alphaModFix/>
          </a:blip>
          <a:stretch>
            <a:fillRect/>
          </a:stretch>
        </p:blipFill>
        <p:spPr>
          <a:xfrm>
            <a:off x="2337759" y="2437346"/>
            <a:ext cx="4468474" cy="1859150"/>
          </a:xfrm>
          <a:prstGeom prst="rect">
            <a:avLst/>
          </a:prstGeom>
          <a:noFill/>
          <a:ln>
            <a:noFill/>
          </a:ln>
        </p:spPr>
      </p:pic>
      <p:sp>
        <p:nvSpPr>
          <p:cNvPr id="1347" name="Google Shape;1347;p174"/>
          <p:cNvSpPr txBox="1"/>
          <p:nvPr/>
        </p:nvSpPr>
        <p:spPr>
          <a:xfrm>
            <a:off x="3223488" y="4296500"/>
            <a:ext cx="2697000" cy="1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Random Forest Model</a:t>
            </a:r>
            <a:endParaRPr sz="1200">
              <a:solidFill>
                <a:schemeClr val="dk1"/>
              </a:solidFill>
              <a:latin typeface="Livvic"/>
              <a:ea typeface="Livvic"/>
              <a:cs typeface="Livvic"/>
              <a:sym typeface="Livvic"/>
            </a:endParaRPr>
          </a:p>
        </p:txBody>
      </p:sp>
      <p:pic>
        <p:nvPicPr>
          <p:cNvPr id="2" name="Slide 8">
            <a:hlinkClick r:id="" action="ppaction://media"/>
            <a:extLst>
              <a:ext uri="{FF2B5EF4-FFF2-40B4-BE49-F238E27FC236}">
                <a16:creationId xmlns:a16="http://schemas.microsoft.com/office/drawing/2014/main" id="{E6BE9707-9546-1BFF-083E-3A8746CC55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43743" y="4802459"/>
            <a:ext cx="78871" cy="788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4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75"/>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Enhancements</a:t>
            </a:r>
            <a:endParaRPr/>
          </a:p>
        </p:txBody>
      </p:sp>
      <p:sp>
        <p:nvSpPr>
          <p:cNvPr id="1353" name="Google Shape;1353;p175"/>
          <p:cNvSpPr txBox="1">
            <a:spLocks noGrp="1"/>
          </p:cNvSpPr>
          <p:nvPr>
            <p:ph type="body" idx="1"/>
          </p:nvPr>
        </p:nvSpPr>
        <p:spPr>
          <a:xfrm>
            <a:off x="720000" y="1127000"/>
            <a:ext cx="4195500" cy="29439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Creating and evaluating with more models</a:t>
            </a:r>
            <a:endParaRPr sz="1600">
              <a:solidFill>
                <a:srgbClr val="000000"/>
              </a:solidFill>
              <a:latin typeface="Arial"/>
              <a:ea typeface="Arial"/>
              <a:cs typeface="Arial"/>
              <a:sym typeface="Arial"/>
            </a:endParaRPr>
          </a:p>
          <a:p>
            <a:pPr marL="457200" lvl="0" indent="-330200" algn="l" rtl="0">
              <a:lnSpc>
                <a:spcPct val="115000"/>
              </a:lnSpc>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Individual, personal demographic info per student</a:t>
            </a:r>
            <a:endParaRPr sz="1600">
              <a:solidFill>
                <a:srgbClr val="000000"/>
              </a:solidFill>
              <a:latin typeface="Arial"/>
              <a:ea typeface="Arial"/>
              <a:cs typeface="Arial"/>
              <a:sym typeface="Arial"/>
            </a:endParaRPr>
          </a:p>
          <a:p>
            <a:pPr marL="457200" lvl="0" indent="-330200" algn="l" rtl="0">
              <a:lnSpc>
                <a:spcPct val="115000"/>
              </a:lnSpc>
              <a:spcBef>
                <a:spcPts val="1000"/>
              </a:spcBef>
              <a:spcAft>
                <a:spcPts val="0"/>
              </a:spcAft>
              <a:buClr>
                <a:srgbClr val="000000"/>
              </a:buClr>
              <a:buSzPts val="1600"/>
              <a:buFont typeface="Arial"/>
              <a:buChar char="●"/>
            </a:pPr>
            <a:r>
              <a:rPr lang="en" sz="1600">
                <a:solidFill>
                  <a:srgbClr val="000000"/>
                </a:solidFill>
                <a:latin typeface="Arial"/>
                <a:ea typeface="Arial"/>
                <a:cs typeface="Arial"/>
                <a:sym typeface="Arial"/>
              </a:rPr>
              <a:t>Dashboards of recommendations</a:t>
            </a:r>
            <a:endParaRPr sz="1600">
              <a:solidFill>
                <a:srgbClr val="000000"/>
              </a:solidFill>
              <a:latin typeface="Arial"/>
              <a:ea typeface="Arial"/>
              <a:cs typeface="Arial"/>
              <a:sym typeface="Arial"/>
            </a:endParaRPr>
          </a:p>
          <a:p>
            <a:pPr marL="0" lvl="0" indent="0" algn="l" rtl="0">
              <a:spcBef>
                <a:spcPts val="1000"/>
              </a:spcBef>
              <a:spcAft>
                <a:spcPts val="1000"/>
              </a:spcAft>
              <a:buNone/>
            </a:pPr>
            <a:endParaRPr sz="1600">
              <a:solidFill>
                <a:srgbClr val="000000"/>
              </a:solidFill>
              <a:latin typeface="Arial"/>
              <a:ea typeface="Arial"/>
              <a:cs typeface="Arial"/>
              <a:sym typeface="Arial"/>
            </a:endParaRPr>
          </a:p>
        </p:txBody>
      </p:sp>
      <p:pic>
        <p:nvPicPr>
          <p:cNvPr id="1354" name="Google Shape;1354;p175"/>
          <p:cNvPicPr preferRelativeResize="0"/>
          <p:nvPr/>
        </p:nvPicPr>
        <p:blipFill>
          <a:blip r:embed="rId5">
            <a:alphaModFix/>
          </a:blip>
          <a:stretch>
            <a:fillRect/>
          </a:stretch>
        </p:blipFill>
        <p:spPr>
          <a:xfrm>
            <a:off x="4915400" y="1646410"/>
            <a:ext cx="3508599" cy="1850675"/>
          </a:xfrm>
          <a:prstGeom prst="rect">
            <a:avLst/>
          </a:prstGeom>
          <a:noFill/>
          <a:ln>
            <a:noFill/>
          </a:ln>
        </p:spPr>
      </p:pic>
      <p:pic>
        <p:nvPicPr>
          <p:cNvPr id="2" name="Slide 9">
            <a:hlinkClick r:id="" action="ppaction://media"/>
            <a:extLst>
              <a:ext uri="{FF2B5EF4-FFF2-40B4-BE49-F238E27FC236}">
                <a16:creationId xmlns:a16="http://schemas.microsoft.com/office/drawing/2014/main" id="{06E5DC14-D9BA-31AD-5FA5-CC4F0BB72A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H="1">
            <a:off x="9007747" y="4664626"/>
            <a:ext cx="45719" cy="45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1117</Words>
  <Application>Microsoft Office PowerPoint</Application>
  <PresentationFormat>On-screen Show (16:9)</PresentationFormat>
  <Paragraphs>85</Paragraphs>
  <Slides>9</Slides>
  <Notes>9</Notes>
  <HiddenSlides>0</HiddenSlides>
  <MMClips>9</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9</vt:i4>
      </vt:variant>
    </vt:vector>
  </HeadingPairs>
  <TitlesOfParts>
    <vt:vector size="25" baseType="lpstr">
      <vt:lpstr>Roboto Condensed Light</vt:lpstr>
      <vt:lpstr>Arial</vt:lpstr>
      <vt:lpstr>Poppins</vt:lpstr>
      <vt:lpstr>Poppins Medium</vt:lpstr>
      <vt:lpstr>Poppins SemiBold</vt:lpstr>
      <vt:lpstr>Open Sans</vt:lpstr>
      <vt:lpstr>Times New Roman</vt:lpstr>
      <vt:lpstr>Livvic</vt:lpstr>
      <vt:lpstr>Simple Light</vt:lpstr>
      <vt:lpstr>Bank Loan Granting Consulting by Slidesgo</vt:lpstr>
      <vt:lpstr>Bank Loan Granting Consulting by Slidesgo</vt:lpstr>
      <vt:lpstr>Bank Loan Granting Consulting by Slidesgo</vt:lpstr>
      <vt:lpstr>Bank Loan Granting Consulting by Slidesgo</vt:lpstr>
      <vt:lpstr>Bank Loan Granting Consulting by Slidesgo</vt:lpstr>
      <vt:lpstr>Bank Loan Granting Consulting by Slidesgo</vt:lpstr>
      <vt:lpstr>Bank Loan Granting Consulting by Slidesgo</vt:lpstr>
      <vt:lpstr>Analyzing College Affordability using a Distributed Data Science Pipeline  AffordableU Foundation</vt:lpstr>
      <vt:lpstr>Problem Statement</vt:lpstr>
      <vt:lpstr>Goals</vt:lpstr>
      <vt:lpstr>Raw Data Sources</vt:lpstr>
      <vt:lpstr>Data Exploration</vt:lpstr>
      <vt:lpstr>Data Exploration (cont.)</vt:lpstr>
      <vt:lpstr>Features</vt:lpstr>
      <vt:lpstr>Models</vt:lpstr>
      <vt:lpstr>Future Enhancements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College Affordability using a Distributed Data Science Pipeline  AffordableU Foundation</dc:title>
  <dc:creator>Logan Van Dine</dc:creator>
  <cp:lastModifiedBy>Logan Van Dine</cp:lastModifiedBy>
  <cp:revision>1</cp:revision>
  <dcterms:modified xsi:type="dcterms:W3CDTF">2024-04-14T23:00:23Z</dcterms:modified>
</cp:coreProperties>
</file>